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72" r:id="rId1"/>
  </p:sldMasterIdLst>
  <p:notesMasterIdLst>
    <p:notesMasterId r:id="rId2"/>
  </p:notesMasterIdLst>
  <p:sldIdLst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rgbClr val="000000"/>
        </a:fontRef>
        <a:srgbClr val="000000"/>
      </a:tcTxStyle>
      <a:tcStyle>
        <a:tcBdr>
          <a:left>
            <a:ln w="12700" cmpd="sng">
              <a:solidFill>
                <a:srgbClr val="000000"/>
              </a:solidFill>
            </a:ln>
          </a:left>
          <a:right>
            <a:ln w="12700" cmpd="sng">
              <a:solidFill>
                <a:srgbClr val="000000"/>
              </a:solidFill>
            </a:ln>
          </a:right>
          <a:top>
            <a:ln w="12700" cmpd="sng">
              <a:solidFill>
                <a:srgbClr val="000000"/>
              </a:solidFill>
            </a:ln>
          </a:top>
          <a:bottom>
            <a:ln w="12700" cmpd="sng">
              <a:solidFill>
                <a:srgbClr val="000000"/>
              </a:solidFill>
            </a:ln>
          </a:bottom>
          <a:insideH>
            <a:ln w="12700" cmpd="sng">
              <a:solidFill>
                <a:srgbClr val="000000"/>
              </a:solidFill>
            </a:ln>
          </a:insideH>
          <a:insideV>
            <a:ln w="12700" cmpd="sng">
              <a:solidFill>
                <a:srgbClr val="000000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tableStyles" Target="tableStyles.xml"/><Relationship Id="rId14" Type="http://schemas.openxmlformats.org/officeDocument/2006/relationships/presProps" Target="presProps.xml"/><Relationship Id="rId15" Type="http://schemas.openxmlformats.org/officeDocument/2006/relationships/viewProps" Target="viewProps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9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6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6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9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 smtClean="0"/>
              <a:t>Click to edit Master subtitle style</a:t>
            </a:r>
            <a:endParaRPr dirty="0" lang="en-US"/>
          </a:p>
        </p:txBody>
      </p:sp>
      <p:sp>
        <p:nvSpPr>
          <p:cNvPr id="104860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0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  <p:transition spd="slow">
    <p:split dir="in" orient="horz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47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4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4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5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  <p:transition spd="slow">
    <p:split dir="in" orient="horz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8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3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  <p:transition spd="slow">
    <p:split dir="in" orient="horz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  <p:transition spd="slow">
    <p:split dir="in" orient="horz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42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4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4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  <p:transition spd="slow">
    <p:split dir="in" orient="horz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0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11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  <p:transition spd="slow">
    <p:split dir="in" orient="horz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6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>
            <a:normAutofit fontScale="95833" lnSpcReduction="20000"/>
          </a:bodyPr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17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1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>
            <a:normAutofit fontScale="95833" lnSpcReduction="20000"/>
          </a:bodyPr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19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2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  <p:transition spd="slow">
    <p:split dir="in" orient="horz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2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  <p:transition spd="slow">
    <p:split dir="in" orient="horz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3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  <p:transition spd="slow">
    <p:split dir="in" orient="horz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52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53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5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5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5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  <p:transition spd="slow">
    <p:split dir="in" orient="horz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36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en-US" smtClean="0"/>
              <a:t>Click icon to add picture</a:t>
            </a:r>
            <a:endParaRPr dirty="0" lang="en-US"/>
          </a:p>
        </p:txBody>
      </p:sp>
      <p:sp>
        <p:nvSpPr>
          <p:cNvPr id="1048637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3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  <p:transition spd="slow">
    <p:split dir="in" orient="horz"/>
  </p:transition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split dir="in" orient="horz"/>
  </p:transition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Title 1"/>
          <p:cNvSpPr>
            <a:spLocks noGrp="1"/>
          </p:cNvSpPr>
          <p:nvPr>
            <p:ph type="ctrTitle"/>
          </p:nvPr>
        </p:nvSpPr>
        <p:spPr>
          <a:xfrm>
            <a:off x="830309" y="860717"/>
            <a:ext cx="7772400" cy="2387600"/>
          </a:xfrm>
          <a:solidFill>
            <a:srgbClr val="00B0F0"/>
          </a:solidFill>
        </p:spPr>
        <p:txBody>
          <a:bodyPr>
            <a:noAutofit/>
          </a:bodyPr>
          <a:p>
            <a:r>
              <a:rPr altLang="zh-CN" b="1" sz="5100" lang="en-US">
                <a:solidFill>
                  <a:srgbClr val="800000"/>
                </a:solidFill>
              </a:rPr>
              <a:t>Chapter </a:t>
            </a:r>
            <a:r>
              <a:rPr altLang="zh-CN" b="1" sz="5100" lang="en-US">
                <a:solidFill>
                  <a:srgbClr val="800000"/>
                </a:solidFill>
              </a:rPr>
              <a:t>2 </a:t>
            </a:r>
            <a:br>
              <a:rPr altLang="zh-CN" b="1" sz="5100" lang="en-US">
                <a:solidFill>
                  <a:srgbClr val="800000"/>
                </a:solidFill>
              </a:rPr>
            </a:br>
            <a:r>
              <a:rPr altLang="zh-CN" b="1" sz="5100" lang="en-US">
                <a:solidFill>
                  <a:srgbClr val="800000"/>
                </a:solidFill>
              </a:rPr>
              <a:t>Inverse </a:t>
            </a:r>
            <a:r>
              <a:rPr altLang="zh-CN" b="1" sz="5100" lang="en-US">
                <a:solidFill>
                  <a:srgbClr val="800000"/>
                </a:solidFill>
              </a:rPr>
              <a:t>Trigonometric </a:t>
            </a:r>
            <a:r>
              <a:rPr altLang="zh-CN" b="1" sz="5100" lang="en-US">
                <a:solidFill>
                  <a:srgbClr val="800000"/>
                </a:solidFill>
              </a:rPr>
              <a:t>Functions </a:t>
            </a:r>
            <a:endParaRPr altLang="zh-CN" b="1" sz="5100" lang="en-US">
              <a:solidFill>
                <a:srgbClr val="800000"/>
              </a:solidFill>
            </a:endParaRPr>
          </a:p>
        </p:txBody>
      </p:sp>
      <p:sp>
        <p:nvSpPr>
          <p:cNvPr id="1048604" name="Subtitle 2"/>
          <p:cNvSpPr>
            <a:spLocks noGrp="1"/>
          </p:cNvSpPr>
          <p:nvPr>
            <p:ph type="subTitle" idx="1"/>
          </p:nvPr>
        </p:nvSpPr>
        <p:spPr>
          <a:solidFill>
            <a:srgbClr val="92D050"/>
          </a:solidFill>
        </p:spPr>
        <p:txBody>
          <a:bodyPr/>
          <a:p>
            <a:r>
              <a:rPr altLang="zh-CN" sz="2600" lang="en-US">
                <a:solidFill>
                  <a:srgbClr val="0000FF"/>
                </a:solidFill>
              </a:rPr>
              <a:t>Prepared </a:t>
            </a:r>
            <a:r>
              <a:rPr altLang="zh-CN" sz="2600" lang="en-US">
                <a:solidFill>
                  <a:srgbClr val="0000FF"/>
                </a:solidFill>
              </a:rPr>
              <a:t>by:</a:t>
            </a:r>
            <a:r>
              <a:rPr altLang="zh-CN" sz="2600" lang="en-US">
                <a:solidFill>
                  <a:srgbClr val="0000FF"/>
                </a:solidFill>
              </a:rPr>
              <a:t> </a:t>
            </a:r>
            <a:r>
              <a:rPr altLang="zh-CN" sz="2600" lang="en-US">
                <a:solidFill>
                  <a:srgbClr val="0000FF"/>
                </a:solidFill>
              </a:rPr>
              <a:t>-</a:t>
            </a:r>
            <a:endParaRPr altLang="zh-CN" sz="2600" lang="en-US">
              <a:solidFill>
                <a:srgbClr val="0000FF"/>
              </a:solidFill>
            </a:endParaRPr>
          </a:p>
          <a:p>
            <a:r>
              <a:rPr altLang="zh-CN" sz="2600" lang="en-US">
                <a:solidFill>
                  <a:srgbClr val="0000FF"/>
                </a:solidFill>
              </a:rPr>
              <a:t>Pranav </a:t>
            </a:r>
            <a:r>
              <a:rPr altLang="zh-CN" sz="2600" lang="en-US">
                <a:solidFill>
                  <a:srgbClr val="0000FF"/>
                </a:solidFill>
              </a:rPr>
              <a:t>Kumar </a:t>
            </a:r>
            <a:r>
              <a:rPr altLang="zh-CN" sz="2600" lang="en-US">
                <a:solidFill>
                  <a:srgbClr val="0000FF"/>
                </a:solidFill>
              </a:rPr>
              <a:t>Semwal</a:t>
            </a:r>
            <a:endParaRPr altLang="zh-CN" sz="2600" 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>
    <p:split dir="in" orient="horz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"/>
          <p:cNvSpPr>
            <a:spLocks noGrp="1"/>
          </p:cNvSpPr>
          <p:nvPr>
            <p:ph type="title"/>
          </p:nvPr>
        </p:nvSpPr>
        <p:spPr>
          <a:xfrm>
            <a:off x="628650" y="221010"/>
            <a:ext cx="7886700" cy="1325563"/>
          </a:xfrm>
          <a:solidFill>
            <a:srgbClr val="92D050"/>
          </a:solidFill>
        </p:spPr>
        <p:txBody>
          <a:bodyPr anchor="t">
            <a:normAutofit fontScale="90000"/>
          </a:bodyPr>
          <a:p>
            <a:r>
              <a:rPr b="1" i="1" lang="en-US">
                <a:solidFill>
                  <a:srgbClr val="993300"/>
                </a:solidFill>
              </a:rPr>
              <a:t> </a:t>
            </a:r>
            <a:r>
              <a:rPr b="1" i="1" lang="en-US">
                <a:solidFill>
                  <a:srgbClr val="993300"/>
                </a:solidFill>
              </a:rPr>
              <a:t>Summary </a:t>
            </a:r>
            <a:r>
              <a:rPr b="1" i="1" lang="en-US">
                <a:solidFill>
                  <a:srgbClr val="993300"/>
                </a:solidFill>
              </a:rPr>
              <a:t>for </a:t>
            </a:r>
            <a:r>
              <a:rPr b="1" i="1" lang="en-US">
                <a:solidFill>
                  <a:srgbClr val="993300"/>
                </a:solidFill>
              </a:rPr>
              <a:t>all </a:t>
            </a:r>
            <a:r>
              <a:rPr b="1" i="1" lang="en-US">
                <a:solidFill>
                  <a:srgbClr val="993300"/>
                </a:solidFill>
              </a:rPr>
              <a:t>Inverse </a:t>
            </a:r>
            <a:r>
              <a:rPr b="1" i="1" lang="en-US">
                <a:solidFill>
                  <a:srgbClr val="993300"/>
                </a:solidFill>
              </a:rPr>
              <a:t>Trigonometric </a:t>
            </a:r>
            <a:r>
              <a:rPr b="1" i="1" lang="en-US">
                <a:solidFill>
                  <a:srgbClr val="993300"/>
                </a:solidFill>
              </a:rPr>
              <a:t>Functions </a:t>
            </a:r>
            <a:br>
              <a:rPr b="1" i="1" lang="en-US">
                <a:solidFill>
                  <a:srgbClr val="993300"/>
                </a:solidFill>
              </a:rPr>
            </a:br>
            <a:endParaRPr b="1" i="1" lang="en-US">
              <a:solidFill>
                <a:srgbClr val="993300"/>
              </a:solidFill>
            </a:endParaRPr>
          </a:p>
        </p:txBody>
      </p:sp>
      <p:sp>
        <p:nvSpPr>
          <p:cNvPr id="1048664" name=""/>
          <p:cNvSpPr>
            <a:spLocks noGrp="1"/>
          </p:cNvSpPr>
          <p:nvPr>
            <p:ph idx="1"/>
          </p:nvPr>
        </p:nvSpPr>
        <p:spPr>
          <a:xfrm>
            <a:off x="628649" y="1546572"/>
            <a:ext cx="8130549" cy="5222376"/>
          </a:xfrm>
          <a:solidFill>
            <a:srgbClr val="00B0F0"/>
          </a:solidFill>
        </p:spPr>
        <p:txBody>
          <a:bodyPr>
            <a:normAutofit fontScale="90625" lnSpcReduction="20000"/>
          </a:bodyPr>
          <a:p>
            <a:pPr indent="0" marL="0">
              <a:lnSpc>
                <a:spcPct val="170000"/>
              </a:lnSpc>
              <a:buNone/>
            </a:pPr>
            <a:r>
              <a:rPr sz="3200" i="1" lang="en-US"/>
              <a:t>sin-1</a:t>
            </a:r>
            <a:r>
              <a:rPr sz="3200" i="1" lang="en-US"/>
              <a:t> </a:t>
            </a:r>
            <a:r>
              <a:rPr sz="3200" i="1" lang="en-US"/>
              <a:t>:</a:t>
            </a:r>
            <a:r>
              <a:rPr sz="3200" i="1" lang="en-US"/>
              <a:t> </a:t>
            </a:r>
            <a:r>
              <a:rPr sz="3200" i="1" lang="en-US"/>
              <a:t> </a:t>
            </a:r>
            <a:r>
              <a:rPr sz="3200" i="1" lang="en-US"/>
              <a:t> </a:t>
            </a:r>
            <a:r>
              <a:rPr b="1" sz="3200" i="1" lang="en-US"/>
              <a:t>[</a:t>
            </a:r>
            <a:r>
              <a:rPr b="1" sz="3200" i="1" lang="en-US"/>
              <a:t>-</a:t>
            </a:r>
            <a:r>
              <a:rPr b="1" sz="3200" i="1" lang="en-US"/>
              <a:t>1</a:t>
            </a:r>
            <a:r>
              <a:rPr b="1" sz="3200" i="1" lang="en-US"/>
              <a:t> </a:t>
            </a:r>
            <a:r>
              <a:rPr b="1" sz="3200" i="1" lang="en-US"/>
              <a:t>,</a:t>
            </a:r>
            <a:r>
              <a:rPr b="1" sz="3200" i="1" lang="en-US"/>
              <a:t> </a:t>
            </a:r>
            <a:r>
              <a:rPr b="1" sz="3200" i="1" lang="en-US"/>
              <a:t>1</a:t>
            </a:r>
            <a:r>
              <a:rPr b="1" sz="3200" i="1" lang="en-US"/>
              <a:t>]</a:t>
            </a:r>
            <a:r>
              <a:rPr b="1" sz="3200" i="1" lang="en-US"/>
              <a:t> </a:t>
            </a:r>
            <a:r>
              <a:rPr b="1" sz="3200" i="1" lang="en-US"/>
              <a:t>-</a:t>
            </a:r>
            <a:r>
              <a:rPr b="1" sz="3200" i="1" lang="en-US"/>
              <a:t>-</a:t>
            </a:r>
            <a:r>
              <a:rPr b="1" sz="3200" i="1" lang="en-US"/>
              <a:t>-</a:t>
            </a:r>
            <a:r>
              <a:rPr b="1" sz="3200" i="1" lang="en-US"/>
              <a:t>-</a:t>
            </a:r>
            <a:r>
              <a:rPr b="1" sz="3200" i="1" lang="en-US"/>
              <a:t>&gt;</a:t>
            </a:r>
            <a:r>
              <a:rPr b="1" sz="3200" i="1" lang="en-US"/>
              <a:t> </a:t>
            </a:r>
            <a:r>
              <a:rPr b="1" sz="3200" i="1" lang="en-US"/>
              <a:t>[</a:t>
            </a:r>
            <a:r>
              <a:rPr b="1" sz="3200" i="1" lang="en-US"/>
              <a:t>-</a:t>
            </a:r>
            <a:r>
              <a:rPr altLang="en-US" b="1" sz="3200" i="1" lang="en-US"/>
              <a:t>π</a:t>
            </a:r>
            <a:r>
              <a:rPr altLang="en-US" b="1" sz="3200" i="1" lang="en-US"/>
              <a:t>/</a:t>
            </a:r>
            <a:r>
              <a:rPr altLang="en-US" b="1" sz="3200" i="1" lang="en-US"/>
              <a:t>2</a:t>
            </a:r>
            <a:r>
              <a:rPr altLang="en-US" b="1" sz="3200" i="1" lang="en-US"/>
              <a:t> </a:t>
            </a:r>
            <a:r>
              <a:rPr altLang="en-US" b="1" sz="3200" i="1" lang="en-US"/>
              <a:t>,</a:t>
            </a:r>
            <a:r>
              <a:rPr altLang="en-US" b="1" sz="3200" i="1" lang="en-US"/>
              <a:t>π</a:t>
            </a:r>
            <a:r>
              <a:rPr altLang="en-US" b="1" sz="3200" i="1" lang="en-US"/>
              <a:t>/</a:t>
            </a:r>
            <a:r>
              <a:rPr altLang="en-US" b="1" sz="3200" i="1" lang="en-US"/>
              <a:t>2</a:t>
            </a:r>
            <a:r>
              <a:rPr altLang="en-US" b="1" sz="3200" i="1" lang="en-US"/>
              <a:t>]</a:t>
            </a:r>
            <a:endParaRPr b="1" sz="3200" i="1" lang="en-US"/>
          </a:p>
          <a:p>
            <a:pPr indent="0" marL="0">
              <a:lnSpc>
                <a:spcPct val="170000"/>
              </a:lnSpc>
              <a:buNone/>
            </a:pPr>
            <a:r>
              <a:rPr altLang="en-US" sz="3200" i="1" lang="en-US"/>
              <a:t>cos</a:t>
            </a:r>
            <a:r>
              <a:rPr altLang="en-US" sz="3200" i="1" lang="en-US"/>
              <a:t>-</a:t>
            </a:r>
            <a:r>
              <a:rPr altLang="en-US" sz="3200" i="1" lang="en-US"/>
              <a:t>1</a:t>
            </a:r>
            <a:r>
              <a:rPr altLang="en-US" sz="3200" i="1" lang="en-US"/>
              <a:t> </a:t>
            </a:r>
            <a:r>
              <a:rPr altLang="en-US" b="1" sz="3200" i="1" lang="en-US"/>
              <a:t>:</a:t>
            </a:r>
            <a:r>
              <a:rPr altLang="en-US" b="1" sz="3200" i="1" lang="en-US"/>
              <a:t> </a:t>
            </a:r>
            <a:r>
              <a:rPr altLang="en-US" b="1" sz="3200" i="1" lang="en-US"/>
              <a:t>[</a:t>
            </a:r>
            <a:r>
              <a:rPr altLang="en-US" b="1" sz="3200" i="1" lang="en-US"/>
              <a:t>-</a:t>
            </a:r>
            <a:r>
              <a:rPr altLang="en-US" b="1" sz="3200" i="1" lang="en-US"/>
              <a:t>1</a:t>
            </a:r>
            <a:r>
              <a:rPr altLang="en-US" b="1" sz="3200" i="1" lang="en-US"/>
              <a:t> </a:t>
            </a:r>
            <a:r>
              <a:rPr altLang="en-US" b="1" sz="3200" i="1" lang="en-US"/>
              <a:t>,</a:t>
            </a:r>
            <a:r>
              <a:rPr altLang="en-US" b="1" sz="3200" i="1" lang="en-US"/>
              <a:t> </a:t>
            </a:r>
            <a:r>
              <a:rPr altLang="en-US" b="1" sz="3200" i="1" lang="en-US"/>
              <a:t>1</a:t>
            </a:r>
            <a:r>
              <a:rPr altLang="en-US" b="1" sz="3200" i="1" lang="en-US"/>
              <a:t>]</a:t>
            </a:r>
            <a:r>
              <a:rPr altLang="en-US" b="1" sz="3200" i="1" lang="en-US"/>
              <a:t> </a:t>
            </a:r>
            <a:r>
              <a:rPr altLang="en-US" b="1" sz="3200" i="1" lang="en-US"/>
              <a:t>-</a:t>
            </a:r>
            <a:r>
              <a:rPr altLang="en-US" b="1" sz="3200" i="1" lang="en-US"/>
              <a:t>-</a:t>
            </a:r>
            <a:r>
              <a:rPr altLang="en-US" b="1" sz="3200" i="1" lang="en-US"/>
              <a:t>-</a:t>
            </a:r>
            <a:r>
              <a:rPr altLang="en-US" b="1" sz="3200" i="1" lang="en-US"/>
              <a:t>-</a:t>
            </a:r>
            <a:r>
              <a:rPr altLang="en-US" b="1" sz="3200" i="1" lang="en-US"/>
              <a:t>&gt;</a:t>
            </a:r>
            <a:r>
              <a:rPr altLang="en-US" b="1" sz="3200" i="1" lang="en-US"/>
              <a:t> </a:t>
            </a:r>
            <a:r>
              <a:rPr altLang="en-US" b="1" sz="3200" i="1" lang="en-US"/>
              <a:t>[</a:t>
            </a:r>
            <a:r>
              <a:rPr altLang="en-US" b="1" sz="3200" i="1" lang="en-US"/>
              <a:t>0</a:t>
            </a:r>
            <a:r>
              <a:rPr altLang="en-US" b="1" sz="3200" i="1" lang="en-US"/>
              <a:t> </a:t>
            </a:r>
            <a:r>
              <a:rPr altLang="en-US" b="1" sz="3200" i="1" lang="en-US"/>
              <a:t>,</a:t>
            </a:r>
            <a:r>
              <a:rPr altLang="en-US" b="1" sz="3200" i="1" lang="en-US"/>
              <a:t>π</a:t>
            </a:r>
            <a:r>
              <a:rPr altLang="en-US" b="1" sz="3200" i="1" lang="en-US"/>
              <a:t>]</a:t>
            </a:r>
            <a:r>
              <a:rPr altLang="en-US" b="1" sz="3200" i="1" lang="en-US"/>
              <a:t> </a:t>
            </a:r>
            <a:endParaRPr b="1" sz="3200" i="1" lang="en-US"/>
          </a:p>
          <a:p>
            <a:pPr indent="0" marL="0">
              <a:lnSpc>
                <a:spcPct val="170000"/>
              </a:lnSpc>
              <a:buNone/>
            </a:pPr>
            <a:r>
              <a:rPr altLang="en-US" sz="3200" i="1" lang="en-US"/>
              <a:t>cosec-1</a:t>
            </a:r>
            <a:r>
              <a:rPr altLang="en-US" sz="3200" i="1" lang="en-US"/>
              <a:t> </a:t>
            </a:r>
            <a:r>
              <a:rPr altLang="en-US" sz="3200" i="1" lang="en-US"/>
              <a:t>:</a:t>
            </a:r>
            <a:r>
              <a:rPr altLang="en-US" sz="3200" i="1" lang="en-US"/>
              <a:t> </a:t>
            </a:r>
            <a:r>
              <a:rPr altLang="en-US" b="1" sz="3200" i="1" lang="en-US"/>
              <a:t>R </a:t>
            </a:r>
            <a:r>
              <a:rPr altLang="en-US" b="1" sz="3200" i="1" lang="en-US"/>
              <a:t>-</a:t>
            </a:r>
            <a:r>
              <a:rPr altLang="en-US" b="1" sz="3200" i="1" lang="en-US"/>
              <a:t> </a:t>
            </a:r>
            <a:r>
              <a:rPr altLang="en-US" b="1" sz="3200" i="1" lang="en-US"/>
              <a:t>(</a:t>
            </a:r>
            <a:r>
              <a:rPr altLang="en-US" b="1" sz="3200" i="1" lang="en-US"/>
              <a:t>-</a:t>
            </a:r>
            <a:r>
              <a:rPr altLang="en-US" b="1" sz="3200" i="1" lang="en-US"/>
              <a:t>1</a:t>
            </a:r>
            <a:r>
              <a:rPr altLang="en-US" b="1" sz="3200" i="1" lang="en-US"/>
              <a:t> </a:t>
            </a:r>
            <a:r>
              <a:rPr altLang="en-US" b="1" sz="3200" i="1" lang="en-US"/>
              <a:t>,</a:t>
            </a:r>
            <a:r>
              <a:rPr altLang="en-US" b="1" sz="3200" i="1" lang="en-US"/>
              <a:t>1</a:t>
            </a:r>
            <a:r>
              <a:rPr altLang="en-US" b="1" sz="3200" i="1" lang="en-US"/>
              <a:t>)</a:t>
            </a:r>
            <a:r>
              <a:rPr altLang="en-US" b="1" sz="3200" i="1" lang="en-US"/>
              <a:t> </a:t>
            </a:r>
            <a:r>
              <a:rPr altLang="en-US" b="1" sz="3200" i="1" lang="en-US"/>
              <a:t>-</a:t>
            </a:r>
            <a:r>
              <a:rPr altLang="en-US" b="1" sz="3200" i="1" lang="en-US"/>
              <a:t>-</a:t>
            </a:r>
            <a:r>
              <a:rPr altLang="en-US" b="1" sz="3200" i="1" lang="en-US"/>
              <a:t>-</a:t>
            </a:r>
            <a:r>
              <a:rPr altLang="en-US" b="1" sz="3200" i="1" lang="en-US"/>
              <a:t>-</a:t>
            </a:r>
            <a:r>
              <a:rPr altLang="en-US" b="1" sz="3200" i="1" lang="en-US"/>
              <a:t>&gt;</a:t>
            </a:r>
            <a:r>
              <a:rPr altLang="en-US" b="1" sz="3200" i="1" lang="en-US"/>
              <a:t> </a:t>
            </a:r>
            <a:r>
              <a:rPr altLang="en-US" b="1" sz="3200" i="1" lang="en-US"/>
              <a:t>[</a:t>
            </a:r>
            <a:r>
              <a:rPr altLang="en-US" b="1" sz="3200" i="1" lang="en-US"/>
              <a:t>-</a:t>
            </a:r>
            <a:r>
              <a:rPr altLang="en-US" b="1" sz="3200" i="1" lang="en-US"/>
              <a:t>π</a:t>
            </a:r>
            <a:r>
              <a:rPr altLang="en-US" b="1" sz="3200" i="1" lang="en-US"/>
              <a:t>/</a:t>
            </a:r>
            <a:r>
              <a:rPr altLang="en-US" b="1" sz="3200" i="1" lang="en-US"/>
              <a:t>2</a:t>
            </a:r>
            <a:r>
              <a:rPr altLang="en-US" b="1" sz="3200" i="1" lang="en-US"/>
              <a:t> </a:t>
            </a:r>
            <a:r>
              <a:rPr altLang="en-US" b="1" sz="3200" i="1" lang="en-US"/>
              <a:t>,</a:t>
            </a:r>
            <a:r>
              <a:rPr altLang="en-US" b="1" sz="3200" i="1" lang="en-US"/>
              <a:t> </a:t>
            </a:r>
            <a:r>
              <a:rPr altLang="en-US" b="1" sz="3200" i="1" lang="en-US"/>
              <a:t>π</a:t>
            </a:r>
            <a:r>
              <a:rPr altLang="en-US" b="1" sz="3200" i="1" lang="en-US"/>
              <a:t>/</a:t>
            </a:r>
            <a:r>
              <a:rPr altLang="en-US" b="1" sz="3200" i="1" lang="en-US"/>
              <a:t>2</a:t>
            </a:r>
            <a:r>
              <a:rPr altLang="en-US" b="1" sz="3200" i="1" lang="en-US"/>
              <a:t>]</a:t>
            </a:r>
            <a:r>
              <a:rPr altLang="en-US" b="1" sz="3200" i="1" lang="en-US"/>
              <a:t> </a:t>
            </a:r>
            <a:r>
              <a:rPr altLang="en-US" b="1" sz="3200" i="1" lang="en-US"/>
              <a:t>-</a:t>
            </a:r>
            <a:r>
              <a:rPr altLang="en-US" b="1" sz="3200" i="1" lang="en-US"/>
              <a:t> </a:t>
            </a:r>
            <a:r>
              <a:rPr altLang="en-US" b="1" sz="3200" i="1" lang="en-US"/>
              <a:t>{</a:t>
            </a:r>
            <a:r>
              <a:rPr altLang="en-US" b="1" sz="3200" i="1" lang="en-US"/>
              <a:t>0</a:t>
            </a:r>
            <a:r>
              <a:rPr altLang="en-US" b="1" sz="3200" i="1" lang="en-US"/>
              <a:t>}</a:t>
            </a:r>
            <a:r>
              <a:rPr altLang="en-US" b="1" sz="3200" i="1" lang="en-US"/>
              <a:t> </a:t>
            </a:r>
            <a:endParaRPr sz="3200" i="1" lang="en-US"/>
          </a:p>
          <a:p>
            <a:pPr indent="0" marL="0">
              <a:lnSpc>
                <a:spcPct val="170000"/>
              </a:lnSpc>
              <a:buNone/>
            </a:pPr>
            <a:r>
              <a:rPr altLang="en-US" b="0" sz="3200" i="1" lang="en-US"/>
              <a:t>sec-1</a:t>
            </a:r>
            <a:r>
              <a:rPr altLang="en-US" b="0" sz="3200" i="1" lang="en-US"/>
              <a:t> </a:t>
            </a:r>
            <a:r>
              <a:rPr altLang="en-US" b="0" sz="3200" i="1" lang="en-US"/>
              <a:t>:</a:t>
            </a:r>
            <a:r>
              <a:rPr altLang="en-US" b="0" sz="3200" i="1" lang="en-US"/>
              <a:t> </a:t>
            </a:r>
            <a:r>
              <a:rPr altLang="en-US" b="1" sz="3200" i="1" lang="en-US"/>
              <a:t>R </a:t>
            </a:r>
            <a:r>
              <a:rPr altLang="en-US" b="1" sz="3200" i="1" lang="en-US"/>
              <a:t>-</a:t>
            </a:r>
            <a:r>
              <a:rPr altLang="en-US" b="1" sz="3200" i="1" lang="en-US"/>
              <a:t> </a:t>
            </a:r>
            <a:r>
              <a:rPr altLang="en-US" b="1" sz="3200" i="1" lang="en-US"/>
              <a:t>(</a:t>
            </a:r>
            <a:r>
              <a:rPr altLang="en-US" b="1" sz="3200" i="1" lang="en-US"/>
              <a:t>-</a:t>
            </a:r>
            <a:r>
              <a:rPr altLang="en-US" b="1" sz="3200" i="1" lang="en-US"/>
              <a:t>1</a:t>
            </a:r>
            <a:r>
              <a:rPr altLang="en-US" b="1" sz="3200" i="1" lang="en-US"/>
              <a:t> </a:t>
            </a:r>
            <a:r>
              <a:rPr altLang="en-US" b="1" sz="3200" i="1" lang="en-US"/>
              <a:t>,</a:t>
            </a:r>
            <a:r>
              <a:rPr altLang="en-US" b="1" sz="3200" i="1" lang="en-US"/>
              <a:t>1</a:t>
            </a:r>
            <a:r>
              <a:rPr altLang="en-US" b="1" sz="3200" i="1" lang="en-US"/>
              <a:t>)</a:t>
            </a:r>
            <a:r>
              <a:rPr altLang="en-US" b="1" sz="3200" i="1" lang="en-US"/>
              <a:t> </a:t>
            </a:r>
            <a:r>
              <a:rPr altLang="en-US" b="1" sz="3200" i="1" lang="en-US"/>
              <a:t>-</a:t>
            </a:r>
            <a:r>
              <a:rPr altLang="en-US" b="1" sz="3200" i="1" lang="en-US"/>
              <a:t>-</a:t>
            </a:r>
            <a:r>
              <a:rPr altLang="en-US" b="1" sz="3200" i="1" lang="en-US"/>
              <a:t>-</a:t>
            </a:r>
            <a:r>
              <a:rPr altLang="en-US" b="1" sz="3200" i="1" lang="en-US"/>
              <a:t>-</a:t>
            </a:r>
            <a:r>
              <a:rPr altLang="en-US" b="1" sz="3200" i="1" lang="en-US"/>
              <a:t>&gt;</a:t>
            </a:r>
            <a:r>
              <a:rPr altLang="en-US" b="1" sz="3200" i="1" lang="en-US"/>
              <a:t> </a:t>
            </a:r>
            <a:r>
              <a:rPr altLang="en-US" b="1" sz="3200" i="1" lang="en-US"/>
              <a:t>[</a:t>
            </a:r>
            <a:r>
              <a:rPr altLang="en-US" b="1" sz="3200" i="1" lang="en-US"/>
              <a:t>0</a:t>
            </a:r>
            <a:r>
              <a:rPr altLang="en-US" b="1" sz="3200" i="1" lang="en-US"/>
              <a:t> </a:t>
            </a:r>
            <a:r>
              <a:rPr altLang="en-US" b="1" sz="3200" i="1" lang="en-US"/>
              <a:t>,</a:t>
            </a:r>
            <a:r>
              <a:rPr altLang="en-US" b="1" sz="3200" i="1" lang="en-US"/>
              <a:t>π</a:t>
            </a:r>
            <a:r>
              <a:rPr altLang="en-US" b="1" sz="3200" i="1" lang="en-US"/>
              <a:t>]</a:t>
            </a:r>
            <a:r>
              <a:rPr altLang="en-US" b="1" sz="3200" i="1" lang="en-US"/>
              <a:t> </a:t>
            </a:r>
            <a:r>
              <a:rPr altLang="en-US" b="1" sz="3200" i="1" lang="en-US"/>
              <a:t>-</a:t>
            </a:r>
            <a:r>
              <a:rPr altLang="en-US" b="1" sz="3200" i="1" lang="en-US"/>
              <a:t> </a:t>
            </a:r>
            <a:r>
              <a:rPr altLang="en-US" b="1" sz="3200" i="1" lang="en-US"/>
              <a:t>{</a:t>
            </a:r>
            <a:r>
              <a:rPr altLang="en-US" b="1" sz="3200" i="1" lang="en-US"/>
              <a:t>π</a:t>
            </a:r>
            <a:r>
              <a:rPr altLang="en-US" b="1" sz="3200" i="1" lang="en-US"/>
              <a:t>/</a:t>
            </a:r>
            <a:r>
              <a:rPr altLang="en-US" b="1" sz="3200" i="1" lang="en-US"/>
              <a:t>2</a:t>
            </a:r>
            <a:r>
              <a:rPr altLang="en-US" b="1" sz="3200" i="1" lang="en-US"/>
              <a:t>}</a:t>
            </a:r>
            <a:r>
              <a:rPr altLang="en-US" b="1" sz="3200" i="1" lang="en-US"/>
              <a:t> </a:t>
            </a:r>
            <a:endParaRPr sz="3200" i="1" lang="en-US"/>
          </a:p>
          <a:p>
            <a:pPr indent="0" marL="0">
              <a:lnSpc>
                <a:spcPct val="170000"/>
              </a:lnSpc>
              <a:buNone/>
            </a:pPr>
            <a:r>
              <a:rPr altLang="en-US" b="0" sz="3200" i="1" lang="en-US"/>
              <a:t>tan-1</a:t>
            </a:r>
            <a:r>
              <a:rPr altLang="en-US" b="0" sz="3200" i="1" lang="en-US"/>
              <a:t> </a:t>
            </a:r>
            <a:r>
              <a:rPr altLang="en-US" b="0" sz="3200" i="1" lang="en-US"/>
              <a:t>:</a:t>
            </a:r>
            <a:r>
              <a:rPr altLang="en-US" b="0" sz="3200" i="1" lang="en-US"/>
              <a:t> </a:t>
            </a:r>
            <a:r>
              <a:rPr altLang="en-US" b="1" sz="3200" i="1" lang="en-US"/>
              <a:t>R </a:t>
            </a:r>
            <a:r>
              <a:rPr altLang="en-US" b="1" sz="3200" i="1" lang="en-US"/>
              <a:t>-</a:t>
            </a:r>
            <a:r>
              <a:rPr altLang="en-US" b="1" sz="3200" i="1" lang="en-US"/>
              <a:t>-</a:t>
            </a:r>
            <a:r>
              <a:rPr altLang="en-US" b="1" sz="3200" i="1" lang="en-US"/>
              <a:t>-</a:t>
            </a:r>
            <a:r>
              <a:rPr altLang="en-US" b="1" sz="3200" i="1" lang="en-US"/>
              <a:t>-</a:t>
            </a:r>
            <a:r>
              <a:rPr altLang="en-US" b="1" sz="3200" i="1" lang="en-US"/>
              <a:t>&gt;</a:t>
            </a:r>
            <a:r>
              <a:rPr altLang="en-US" b="1" sz="3200" i="1" lang="en-US"/>
              <a:t> </a:t>
            </a:r>
            <a:r>
              <a:rPr altLang="en-US" b="1" sz="3200" i="1" lang="en-US"/>
              <a:t> </a:t>
            </a:r>
            <a:r>
              <a:rPr altLang="en-US" b="1" sz="3200" i="1" lang="en-US"/>
              <a:t>(</a:t>
            </a:r>
            <a:r>
              <a:rPr altLang="en-US" b="1" sz="3200" i="1" lang="en-US"/>
              <a:t>-</a:t>
            </a:r>
            <a:r>
              <a:rPr altLang="en-US" b="1" sz="3200" i="1" lang="en-US"/>
              <a:t>π</a:t>
            </a:r>
            <a:r>
              <a:rPr altLang="en-US" b="1" sz="3200" i="1" lang="en-US"/>
              <a:t>/</a:t>
            </a:r>
            <a:r>
              <a:rPr altLang="en-US" b="1" sz="3200" i="1" lang="en-US"/>
              <a:t>2</a:t>
            </a:r>
            <a:r>
              <a:rPr altLang="en-US" b="1" sz="3200" i="1" lang="en-US"/>
              <a:t>,</a:t>
            </a:r>
            <a:r>
              <a:rPr altLang="en-US" b="1" sz="3200" i="1" lang="en-US"/>
              <a:t> </a:t>
            </a:r>
            <a:r>
              <a:rPr altLang="en-US" b="1" sz="3200" i="1" lang="en-US"/>
              <a:t>π</a:t>
            </a:r>
            <a:r>
              <a:rPr altLang="en-US" b="1" sz="3200" i="1" lang="en-US"/>
              <a:t>/</a:t>
            </a:r>
            <a:r>
              <a:rPr altLang="en-US" b="1" sz="3200" i="1" lang="en-US"/>
              <a:t>2</a:t>
            </a:r>
            <a:r>
              <a:rPr altLang="en-US" b="1" sz="3200" i="1" lang="en-US"/>
              <a:t>)</a:t>
            </a:r>
            <a:r>
              <a:rPr altLang="en-US" b="1" sz="3200" i="1" lang="en-US"/>
              <a:t> </a:t>
            </a:r>
            <a:endParaRPr sz="3200" i="1" lang="en-US"/>
          </a:p>
          <a:p>
            <a:pPr indent="0" marL="0">
              <a:lnSpc>
                <a:spcPct val="170000"/>
              </a:lnSpc>
              <a:buNone/>
            </a:pPr>
            <a:r>
              <a:rPr altLang="en-US" b="0" sz="3200" i="1" lang="en-US"/>
              <a:t>cot-1</a:t>
            </a:r>
            <a:r>
              <a:rPr altLang="en-US" b="0" sz="3200" i="1" lang="en-US"/>
              <a:t> </a:t>
            </a:r>
            <a:r>
              <a:rPr altLang="en-US" b="0" sz="3200" i="1" lang="en-US"/>
              <a:t>:</a:t>
            </a:r>
            <a:r>
              <a:rPr altLang="en-US" b="0" sz="3200" i="1" lang="en-US"/>
              <a:t> </a:t>
            </a:r>
            <a:r>
              <a:rPr altLang="en-US" b="1" sz="3200" i="1" lang="en-US"/>
              <a:t> </a:t>
            </a:r>
            <a:r>
              <a:rPr altLang="en-US" b="1" sz="3200" i="1" lang="en-US"/>
              <a:t>R</a:t>
            </a:r>
            <a:r>
              <a:rPr altLang="en-US" b="1" sz="3200" i="1" lang="en-US"/>
              <a:t> </a:t>
            </a:r>
            <a:r>
              <a:rPr altLang="en-US" b="1" sz="3200" i="1" lang="en-US"/>
              <a:t>-</a:t>
            </a:r>
            <a:r>
              <a:rPr altLang="en-US" b="1" sz="3200" i="1" lang="en-US"/>
              <a:t>-</a:t>
            </a:r>
            <a:r>
              <a:rPr altLang="en-US" b="1" sz="3200" i="1" lang="en-US"/>
              <a:t>-</a:t>
            </a:r>
            <a:r>
              <a:rPr altLang="en-US" b="1" sz="3200" i="1" lang="en-US"/>
              <a:t>-</a:t>
            </a:r>
            <a:r>
              <a:rPr altLang="en-US" b="1" sz="3200" i="1" lang="en-US"/>
              <a:t>&gt;</a:t>
            </a:r>
            <a:r>
              <a:rPr altLang="en-US" b="1" sz="3200" i="1" lang="en-US"/>
              <a:t> </a:t>
            </a:r>
            <a:r>
              <a:rPr altLang="en-US" b="1" sz="3200" i="1" lang="en-US"/>
              <a:t>(</a:t>
            </a:r>
            <a:r>
              <a:rPr altLang="en-US" b="1" sz="3200" i="1" lang="en-US"/>
              <a:t>0</a:t>
            </a:r>
            <a:r>
              <a:rPr altLang="en-US" b="1" sz="3200" i="1" lang="en-US"/>
              <a:t> </a:t>
            </a:r>
            <a:r>
              <a:rPr altLang="en-US" b="1" sz="3200" i="1" lang="en-US"/>
              <a:t>,</a:t>
            </a:r>
            <a:r>
              <a:rPr altLang="en-US" b="1" sz="3200" i="1" lang="en-US"/>
              <a:t>π</a:t>
            </a:r>
            <a:r>
              <a:rPr altLang="en-US" b="1" sz="3200" i="1" lang="en-US"/>
              <a:t>)</a:t>
            </a:r>
            <a:r>
              <a:rPr altLang="en-US" b="1" sz="3200" i="1" lang="en-US"/>
              <a:t> </a:t>
            </a:r>
            <a:r>
              <a:rPr altLang="en-US" b="1" sz="3200" i="1" lang="en-US"/>
              <a:t> </a:t>
            </a:r>
            <a:endParaRPr sz="3200" i="1" lang="en-US"/>
          </a:p>
        </p:txBody>
      </p:sp>
    </p:spTree>
  </p:cSld>
  <p:clrMapOvr>
    <a:masterClrMapping/>
  </p:clrMapOvr>
  <p:transition spd="slow">
    <p:split dir="out"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"/>
          <p:cNvSpPr>
            <a:spLocks noGrp="1"/>
          </p:cNvSpPr>
          <p:nvPr>
            <p:ph type="title"/>
          </p:nvPr>
        </p:nvSpPr>
        <p:spPr>
          <a:xfrm>
            <a:off x="275615" y="-69891"/>
            <a:ext cx="7886700" cy="1325563"/>
          </a:xfrm>
          <a:solidFill>
            <a:srgbClr val="92D050"/>
          </a:solidFill>
        </p:spPr>
        <p:txBody>
          <a:bodyPr anchor="t" anchorCtr="1"/>
          <a:p>
            <a:r>
              <a:rPr b="1" sz="4500" lang="en-US">
                <a:solidFill>
                  <a:srgbClr val="993300"/>
                </a:solidFill>
              </a:rPr>
              <a:t>Previous </a:t>
            </a:r>
            <a:r>
              <a:rPr b="1" sz="4500" lang="en-US">
                <a:solidFill>
                  <a:srgbClr val="993300"/>
                </a:solidFill>
              </a:rPr>
              <a:t>Knowledge </a:t>
            </a:r>
            <a:endParaRPr b="1" sz="4500" lang="en-US">
              <a:solidFill>
                <a:srgbClr val="993300"/>
              </a:solidFill>
            </a:endParaRPr>
          </a:p>
        </p:txBody>
      </p:sp>
      <p:sp>
        <p:nvSpPr>
          <p:cNvPr id="1048606" name=""/>
          <p:cNvSpPr>
            <a:spLocks noGrp="1"/>
          </p:cNvSpPr>
          <p:nvPr>
            <p:ph idx="1"/>
          </p:nvPr>
        </p:nvSpPr>
        <p:spPr>
          <a:xfrm>
            <a:off x="275616" y="1255672"/>
            <a:ext cx="7743826" cy="5626917"/>
          </a:xfrm>
          <a:solidFill>
            <a:srgbClr val="00B0F0"/>
          </a:solidFill>
        </p:spPr>
        <p:txBody>
          <a:bodyPr anchor="t">
            <a:noAutofit/>
          </a:bodyPr>
          <a:p>
            <a:pPr indent="0" marL="0">
              <a:buNone/>
            </a:pPr>
            <a:r>
              <a:rPr sz="1800" lang="en-US"/>
              <a:t>We </a:t>
            </a:r>
            <a:r>
              <a:rPr sz="1800" lang="en-US"/>
              <a:t>have </a:t>
            </a:r>
            <a:r>
              <a:rPr sz="1800" lang="en-US"/>
              <a:t>studied </a:t>
            </a:r>
            <a:r>
              <a:rPr sz="1800" lang="en-US"/>
              <a:t>that </a:t>
            </a:r>
            <a:r>
              <a:rPr sz="1800" lang="en-US"/>
              <a:t>all </a:t>
            </a:r>
            <a:r>
              <a:rPr sz="1800" lang="en-US"/>
              <a:t>the </a:t>
            </a:r>
            <a:r>
              <a:rPr sz="1800" lang="en-US"/>
              <a:t>trigonometric </a:t>
            </a:r>
            <a:r>
              <a:rPr sz="1800" lang="en-US"/>
              <a:t>ratios </a:t>
            </a:r>
            <a:r>
              <a:rPr sz="1800" lang="en-US"/>
              <a:t>are </a:t>
            </a:r>
            <a:r>
              <a:rPr sz="1800" lang="en-US"/>
              <a:t>functions</a:t>
            </a:r>
            <a:r>
              <a:rPr sz="1800" lang="en-US"/>
              <a:t>.</a:t>
            </a:r>
            <a:r>
              <a:rPr sz="1800" lang="en-US"/>
              <a:t> </a:t>
            </a:r>
            <a:r>
              <a:rPr sz="1800" lang="en-US"/>
              <a:t>Which </a:t>
            </a:r>
            <a:r>
              <a:rPr sz="1800" lang="en-US"/>
              <a:t>are </a:t>
            </a:r>
            <a:r>
              <a:rPr sz="1800" lang="en-US"/>
              <a:t>defined </a:t>
            </a:r>
            <a:r>
              <a:rPr sz="1800" lang="en-US"/>
              <a:t>as</a:t>
            </a:r>
            <a:endParaRPr sz="1800" lang="en-US"/>
          </a:p>
          <a:p>
            <a:pPr indent="0" marL="0">
              <a:buNone/>
            </a:pPr>
            <a:r>
              <a:rPr sz="1800" lang="en-US"/>
              <a:t>1</a:t>
            </a:r>
            <a:r>
              <a:rPr sz="1800" lang="en-US"/>
              <a:t>.</a:t>
            </a:r>
            <a:r>
              <a:rPr sz="1800" lang="en-US"/>
              <a:t> </a:t>
            </a:r>
            <a:r>
              <a:rPr sz="1800" lang="en-US"/>
              <a:t>f(</a:t>
            </a:r>
            <a:r>
              <a:rPr sz="1800" lang="en-US"/>
              <a:t>x</a:t>
            </a:r>
            <a:r>
              <a:rPr sz="1800" lang="en-US"/>
              <a:t>)</a:t>
            </a:r>
            <a:r>
              <a:rPr sz="1800" lang="en-US"/>
              <a:t> </a:t>
            </a:r>
            <a:r>
              <a:rPr sz="1800" lang="en-US"/>
              <a:t>=</a:t>
            </a:r>
            <a:r>
              <a:rPr sz="1800" lang="en-US"/>
              <a:t> </a:t>
            </a:r>
            <a:r>
              <a:rPr sz="1800" lang="en-US"/>
              <a:t>Sin </a:t>
            </a:r>
            <a:r>
              <a:rPr sz="1800" lang="en-US"/>
              <a:t>x</a:t>
            </a:r>
            <a:endParaRPr sz="1800" lang="en-US"/>
          </a:p>
          <a:p>
            <a:pPr indent="0" marL="0">
              <a:buNone/>
            </a:pPr>
            <a:r>
              <a:rPr sz="1800" lang="en-US"/>
              <a:t> </a:t>
            </a:r>
            <a:r>
              <a:rPr sz="1800" lang="en-US"/>
              <a:t> </a:t>
            </a:r>
            <a:r>
              <a:rPr b="1" sz="1800" lang="en-US"/>
              <a:t>Domain</a:t>
            </a:r>
            <a:r>
              <a:rPr b="1" sz="1800" lang="en-US"/>
              <a:t> </a:t>
            </a:r>
            <a:r>
              <a:rPr b="1" sz="1800" lang="en-US"/>
              <a:t>=</a:t>
            </a:r>
            <a:r>
              <a:rPr b="1" sz="1800" lang="en-US"/>
              <a:t> </a:t>
            </a:r>
            <a:r>
              <a:rPr b="1" sz="1800" lang="en-US"/>
              <a:t>R </a:t>
            </a:r>
            <a:r>
              <a:rPr b="1" sz="1800" lang="en-US"/>
              <a:t>(</a:t>
            </a:r>
            <a:r>
              <a:rPr b="1" sz="1800" lang="en-US"/>
              <a:t>Set </a:t>
            </a:r>
            <a:r>
              <a:rPr b="1" sz="1800" lang="en-US"/>
              <a:t>of </a:t>
            </a:r>
            <a:r>
              <a:rPr b="1" sz="1800" lang="en-US"/>
              <a:t>all </a:t>
            </a:r>
            <a:r>
              <a:rPr b="1" sz="1800" lang="en-US"/>
              <a:t>real </a:t>
            </a:r>
            <a:r>
              <a:rPr b="1" sz="1800" lang="en-US"/>
              <a:t>numbers</a:t>
            </a:r>
            <a:r>
              <a:rPr b="1" sz="1800" lang="en-US"/>
              <a:t>) </a:t>
            </a:r>
            <a:endParaRPr b="1" sz="1800" lang="en-US"/>
          </a:p>
          <a:p>
            <a:pPr indent="0" marL="0">
              <a:buNone/>
            </a:pP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Range </a:t>
            </a:r>
            <a:r>
              <a:rPr b="1" sz="1800" lang="en-US"/>
              <a:t>=</a:t>
            </a:r>
            <a:r>
              <a:rPr b="1" sz="1800" lang="en-US"/>
              <a:t> </a:t>
            </a:r>
            <a:r>
              <a:rPr b="1" sz="1800" lang="en-US"/>
              <a:t>[</a:t>
            </a:r>
            <a:r>
              <a:rPr b="1" sz="1800" lang="en-US"/>
              <a:t>-</a:t>
            </a:r>
            <a:r>
              <a:rPr b="1" sz="1800" lang="en-US"/>
              <a:t>1</a:t>
            </a:r>
            <a:r>
              <a:rPr b="1" sz="1800" lang="en-US"/>
              <a:t>,</a:t>
            </a:r>
            <a:r>
              <a:rPr b="1" sz="1800" lang="en-US"/>
              <a:t>1</a:t>
            </a:r>
            <a:r>
              <a:rPr b="1" sz="1800" lang="en-US"/>
              <a:t>]</a:t>
            </a:r>
            <a:endParaRPr b="1" sz="1800" lang="en-US"/>
          </a:p>
          <a:p>
            <a:pPr indent="0" marL="0">
              <a:buNone/>
            </a:pPr>
            <a:r>
              <a:rPr sz="1800" lang="en-US"/>
              <a:t>2.</a:t>
            </a:r>
            <a:r>
              <a:rPr sz="1800" lang="en-US"/>
              <a:t> </a:t>
            </a:r>
            <a:r>
              <a:rPr sz="1800" lang="en-US"/>
              <a:t>f(</a:t>
            </a:r>
            <a:r>
              <a:rPr sz="1800" lang="en-US"/>
              <a:t>x</a:t>
            </a:r>
            <a:r>
              <a:rPr sz="1800" lang="en-US"/>
              <a:t>)</a:t>
            </a:r>
            <a:r>
              <a:rPr sz="1800" lang="en-US"/>
              <a:t> </a:t>
            </a:r>
            <a:r>
              <a:rPr sz="1800" lang="en-US"/>
              <a:t>=</a:t>
            </a:r>
            <a:r>
              <a:rPr sz="1800" lang="en-US"/>
              <a:t> </a:t>
            </a:r>
            <a:r>
              <a:rPr sz="1800" lang="en-US"/>
              <a:t>Cos </a:t>
            </a:r>
            <a:r>
              <a:rPr sz="1800" lang="en-US"/>
              <a:t>x</a:t>
            </a:r>
            <a:endParaRPr sz="1800" lang="en-US"/>
          </a:p>
          <a:p>
            <a:pPr indent="0" marL="0">
              <a:buNone/>
            </a:pP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Domain </a:t>
            </a:r>
            <a:r>
              <a:rPr b="1" sz="1800" lang="en-US"/>
              <a:t>=</a:t>
            </a:r>
            <a:r>
              <a:rPr b="1" sz="1800" lang="en-US"/>
              <a:t> </a:t>
            </a:r>
            <a:r>
              <a:rPr b="1" sz="1800" lang="en-US"/>
              <a:t>R </a:t>
            </a:r>
            <a:r>
              <a:rPr b="1" sz="1800" lang="en-US"/>
              <a:t>(</a:t>
            </a:r>
            <a:r>
              <a:rPr b="1" sz="1800" lang="en-US"/>
              <a:t>Set </a:t>
            </a:r>
            <a:r>
              <a:rPr b="1" sz="1800" lang="en-US"/>
              <a:t>of </a:t>
            </a:r>
            <a:r>
              <a:rPr b="1" sz="1800" lang="en-US"/>
              <a:t>all </a:t>
            </a:r>
            <a:r>
              <a:rPr b="1" sz="1800" lang="en-US"/>
              <a:t>real </a:t>
            </a:r>
            <a:r>
              <a:rPr b="1" sz="1800" lang="en-US"/>
              <a:t>numbers</a:t>
            </a:r>
            <a:r>
              <a:rPr b="1" sz="1800" lang="en-US"/>
              <a:t>) </a:t>
            </a:r>
            <a:r>
              <a:rPr b="1" sz="1800" lang="en-US"/>
              <a:t> </a:t>
            </a:r>
            <a:endParaRPr sz="1800" lang="en-US"/>
          </a:p>
          <a:p>
            <a:pPr indent="0" marL="0">
              <a:buNone/>
            </a:pP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Range </a:t>
            </a:r>
            <a:r>
              <a:rPr b="1" sz="1800" lang="en-US"/>
              <a:t>=</a:t>
            </a:r>
            <a:r>
              <a:rPr b="1" sz="1800" lang="en-US"/>
              <a:t> </a:t>
            </a:r>
            <a:r>
              <a:rPr b="1" sz="1800" lang="en-US"/>
              <a:t>[</a:t>
            </a:r>
            <a:r>
              <a:rPr b="1" sz="1800" lang="en-US"/>
              <a:t>-</a:t>
            </a:r>
            <a:r>
              <a:rPr b="1" sz="1800" lang="en-US"/>
              <a:t>1</a:t>
            </a:r>
            <a:r>
              <a:rPr b="1" sz="1800" lang="en-US"/>
              <a:t>,</a:t>
            </a:r>
            <a:r>
              <a:rPr b="1" sz="1800" lang="en-US"/>
              <a:t>1</a:t>
            </a:r>
            <a:r>
              <a:rPr b="1" sz="1800" lang="en-US"/>
              <a:t>]</a:t>
            </a:r>
            <a:r>
              <a:rPr b="1" sz="1800" lang="en-US"/>
              <a:t> </a:t>
            </a:r>
            <a:endParaRPr sz="1800" lang="en-US"/>
          </a:p>
          <a:p>
            <a:pPr indent="0" marL="0">
              <a:buNone/>
            </a:pPr>
            <a:r>
              <a:rPr b="0" sz="1800" lang="en-US"/>
              <a:t>3.</a:t>
            </a:r>
            <a:r>
              <a:rPr b="0" sz="1800" lang="en-US"/>
              <a:t> </a:t>
            </a:r>
            <a:r>
              <a:rPr b="0" sz="1800" lang="en-US"/>
              <a:t>f(</a:t>
            </a:r>
            <a:r>
              <a:rPr b="0" sz="1800" lang="en-US"/>
              <a:t>x</a:t>
            </a:r>
            <a:r>
              <a:rPr b="0" sz="1800" lang="en-US"/>
              <a:t>)</a:t>
            </a:r>
            <a:r>
              <a:rPr b="0" sz="1800" lang="en-US"/>
              <a:t> </a:t>
            </a:r>
            <a:r>
              <a:rPr b="0" sz="1800" lang="en-US"/>
              <a:t>=</a:t>
            </a:r>
            <a:r>
              <a:rPr b="0" sz="1800" lang="en-US"/>
              <a:t> </a:t>
            </a:r>
            <a:r>
              <a:rPr b="0" sz="1800" lang="en-US"/>
              <a:t>Tan </a:t>
            </a:r>
            <a:r>
              <a:rPr b="0" sz="1800" lang="en-US"/>
              <a:t>x </a:t>
            </a:r>
            <a:endParaRPr sz="1800" lang="en-US"/>
          </a:p>
          <a:p>
            <a:pPr indent="0" marL="0">
              <a:buNone/>
            </a:pPr>
            <a:r>
              <a:rPr b="0" sz="1800" lang="en-US"/>
              <a:t> </a:t>
            </a:r>
            <a:r>
              <a:rPr b="0" sz="1800" lang="en-US"/>
              <a:t> </a:t>
            </a:r>
            <a:r>
              <a:rPr b="1" sz="1800" lang="en-US"/>
              <a:t>Domain </a:t>
            </a:r>
            <a:r>
              <a:rPr b="1" sz="1800" lang="en-US"/>
              <a:t>=</a:t>
            </a:r>
            <a:r>
              <a:rPr b="1" sz="1800" lang="en-US"/>
              <a:t> </a:t>
            </a:r>
            <a:r>
              <a:rPr b="1" sz="1800" lang="en-US"/>
              <a:t>R </a:t>
            </a:r>
            <a:r>
              <a:rPr b="1" sz="1800" lang="en-US"/>
              <a:t>-</a:t>
            </a:r>
            <a:r>
              <a:rPr b="1" sz="1800" lang="en-US"/>
              <a:t>{</a:t>
            </a:r>
            <a:r>
              <a:rPr b="1" sz="1800" lang="en-US"/>
              <a:t> </a:t>
            </a:r>
            <a:r>
              <a:rPr b="1" sz="1800" lang="en-US"/>
              <a:t>x:</a:t>
            </a:r>
            <a:r>
              <a:rPr b="1" sz="1800" lang="en-US"/>
              <a:t> </a:t>
            </a:r>
            <a:r>
              <a:rPr b="1" sz="1800" lang="en-US"/>
              <a:t>x</a:t>
            </a:r>
            <a:r>
              <a:rPr b="1" sz="1800" lang="en-US"/>
              <a:t> </a:t>
            </a:r>
            <a:r>
              <a:rPr b="1" sz="1800" lang="en-US"/>
              <a:t>=</a:t>
            </a:r>
            <a:r>
              <a:rPr b="1" sz="1800" lang="en-US"/>
              <a:t> </a:t>
            </a:r>
            <a:r>
              <a:rPr b="1" sz="1800" lang="en-US"/>
              <a:t>(</a:t>
            </a:r>
            <a:r>
              <a:rPr b="1" sz="1800" lang="en-US"/>
              <a:t>2n+</a:t>
            </a:r>
            <a:r>
              <a:rPr b="1" sz="1800" lang="en-US"/>
              <a:t>1</a:t>
            </a:r>
            <a:r>
              <a:rPr b="1" sz="1800" lang="en-US"/>
              <a:t>)</a:t>
            </a:r>
            <a:r>
              <a:rPr altLang="en-US" b="1" sz="1800" lang="en-US"/>
              <a:t>π</a:t>
            </a:r>
            <a:r>
              <a:rPr altLang="en-US" b="1" sz="1800" lang="en-US"/>
              <a:t>/</a:t>
            </a:r>
            <a:r>
              <a:rPr altLang="en-US" b="1" sz="1800" lang="en-US"/>
              <a:t>2</a:t>
            </a:r>
            <a:r>
              <a:rPr altLang="en-US" b="1" sz="1800" lang="en-US"/>
              <a:t> </a:t>
            </a:r>
            <a:r>
              <a:rPr altLang="en-US" b="1" sz="1800" lang="en-US"/>
              <a:t>,</a:t>
            </a:r>
            <a:r>
              <a:rPr altLang="en-US" b="1" sz="1800" lang="en-US"/>
              <a:t> </a:t>
            </a:r>
            <a:r>
              <a:rPr altLang="en-US" b="1" sz="1800" lang="en-US"/>
              <a:t>n€</a:t>
            </a:r>
            <a:r>
              <a:rPr altLang="en-US" b="1" sz="1800" lang="en-US"/>
              <a:t>Z}</a:t>
            </a:r>
            <a:endParaRPr sz="1800" lang="en-US"/>
          </a:p>
          <a:p>
            <a:pPr indent="0" marL="0">
              <a:buNone/>
            </a:pPr>
            <a:r>
              <a:rPr altLang="en-US" b="1" sz="1800" lang="en-US"/>
              <a:t> </a:t>
            </a:r>
            <a:r>
              <a:rPr altLang="en-US" b="1" sz="1800" lang="en-US"/>
              <a:t> </a:t>
            </a:r>
            <a:r>
              <a:rPr altLang="en-US" b="1" sz="1800" lang="en-US"/>
              <a:t>Range </a:t>
            </a:r>
            <a:r>
              <a:rPr altLang="en-US" b="1" sz="1800" lang="en-US"/>
              <a:t>=</a:t>
            </a:r>
            <a:r>
              <a:rPr altLang="en-US" b="1" sz="1800" lang="en-US"/>
              <a:t> </a:t>
            </a:r>
            <a:r>
              <a:rPr altLang="en-US" b="1" sz="1800" lang="en-US"/>
              <a:t>R </a:t>
            </a:r>
            <a:endParaRPr sz="1800" lang="en-US"/>
          </a:p>
          <a:p>
            <a:pPr indent="0" marL="0">
              <a:buNone/>
            </a:pPr>
            <a:r>
              <a:rPr altLang="en-US" b="1" sz="1800" lang="en-US"/>
              <a:t>4.</a:t>
            </a:r>
            <a:r>
              <a:rPr altLang="en-US" b="1" sz="1800" lang="en-US"/>
              <a:t> </a:t>
            </a:r>
            <a:r>
              <a:rPr altLang="en-US" b="0" sz="1800" lang="en-US"/>
              <a:t>f(</a:t>
            </a:r>
            <a:r>
              <a:rPr altLang="en-US" b="0" sz="1800" lang="en-US"/>
              <a:t>x</a:t>
            </a:r>
            <a:r>
              <a:rPr altLang="en-US" b="0" sz="1800" lang="en-US"/>
              <a:t>)</a:t>
            </a:r>
            <a:r>
              <a:rPr altLang="en-US" b="0" sz="1800" lang="en-US"/>
              <a:t> </a:t>
            </a:r>
            <a:r>
              <a:rPr altLang="en-US" b="0" sz="1800" lang="en-US"/>
              <a:t>=</a:t>
            </a:r>
            <a:r>
              <a:rPr altLang="en-US" b="0" sz="1800" lang="en-US"/>
              <a:t>Cosec </a:t>
            </a:r>
            <a:r>
              <a:rPr altLang="en-US" b="0" sz="1800" lang="en-US"/>
              <a:t>x </a:t>
            </a:r>
            <a:endParaRPr sz="1800" lang="en-US"/>
          </a:p>
          <a:p>
            <a:pPr indent="0" marL="0">
              <a:buNone/>
            </a:pPr>
            <a:r>
              <a:rPr altLang="en-US" b="0" sz="1800" lang="en-US"/>
              <a:t> </a:t>
            </a:r>
            <a:r>
              <a:rPr altLang="en-US" b="0" sz="1800" lang="en-US"/>
              <a:t> </a:t>
            </a:r>
            <a:r>
              <a:rPr altLang="en-US" b="1" sz="1800" lang="en-US"/>
              <a:t>Domain</a:t>
            </a:r>
            <a:r>
              <a:rPr altLang="en-US" b="1" sz="1800" lang="en-US"/>
              <a:t> </a:t>
            </a:r>
            <a:r>
              <a:rPr altLang="en-US" b="1" sz="1800" lang="en-US"/>
              <a:t>=</a:t>
            </a:r>
            <a:r>
              <a:rPr altLang="en-US" b="1" sz="1800" lang="en-US"/>
              <a:t> </a:t>
            </a:r>
            <a:r>
              <a:rPr altLang="en-US" b="1" sz="1800" lang="en-US"/>
              <a:t>R </a:t>
            </a:r>
            <a:r>
              <a:rPr altLang="en-US" b="1" sz="1800" lang="en-US"/>
              <a:t>-</a:t>
            </a:r>
            <a:r>
              <a:rPr altLang="en-US" b="1" sz="1800" lang="en-US"/>
              <a:t> </a:t>
            </a:r>
            <a:r>
              <a:rPr altLang="en-US" b="1" sz="1800" lang="en-US"/>
              <a:t>{</a:t>
            </a:r>
            <a:r>
              <a:rPr altLang="en-US" b="1" sz="1800" lang="en-US"/>
              <a:t>x:</a:t>
            </a:r>
            <a:r>
              <a:rPr altLang="en-US" b="1" sz="1800" lang="en-US"/>
              <a:t> </a:t>
            </a:r>
            <a:r>
              <a:rPr altLang="en-US" b="1" sz="1800" lang="en-US"/>
              <a:t>x=</a:t>
            </a:r>
            <a:r>
              <a:rPr altLang="en-US" b="1" sz="1800" lang="en-US"/>
              <a:t> </a:t>
            </a:r>
            <a:r>
              <a:rPr altLang="en-US" b="1" sz="1800" lang="en-US"/>
              <a:t>nπ</a:t>
            </a:r>
            <a:r>
              <a:rPr altLang="en-US" b="1" sz="1800" lang="en-US"/>
              <a:t> </a:t>
            </a:r>
            <a:r>
              <a:rPr altLang="en-US" b="1" sz="1800" lang="en-US"/>
              <a:t>,</a:t>
            </a:r>
            <a:r>
              <a:rPr altLang="en-US" b="1" sz="1800" lang="en-US"/>
              <a:t> </a:t>
            </a:r>
            <a:r>
              <a:rPr altLang="en-US" b="1" sz="1800" lang="en-US"/>
              <a:t>n€</a:t>
            </a:r>
            <a:r>
              <a:rPr altLang="en-US" b="1" sz="1800" lang="en-US"/>
              <a:t>Z}</a:t>
            </a:r>
            <a:endParaRPr sz="1800" lang="en-US"/>
          </a:p>
          <a:p>
            <a:pPr indent="0" marL="0">
              <a:buNone/>
            </a:pPr>
            <a:r>
              <a:rPr altLang="en-US" b="1" sz="1800" lang="en-US"/>
              <a:t> </a:t>
            </a:r>
            <a:r>
              <a:rPr altLang="en-US" b="1" sz="1800" lang="en-US"/>
              <a:t> </a:t>
            </a:r>
            <a:r>
              <a:rPr altLang="en-US" b="1" sz="1800" lang="en-US"/>
              <a:t>Range </a:t>
            </a:r>
            <a:r>
              <a:rPr altLang="en-US" b="1" sz="1800" lang="en-US"/>
              <a:t>=</a:t>
            </a:r>
            <a:r>
              <a:rPr altLang="en-US" b="1" sz="1800" lang="en-US"/>
              <a:t> </a:t>
            </a:r>
            <a:r>
              <a:rPr altLang="en-US" b="1" sz="1800" lang="en-US"/>
              <a:t>R </a:t>
            </a:r>
            <a:r>
              <a:rPr altLang="en-US" b="1" sz="1800" lang="en-US"/>
              <a:t>-</a:t>
            </a:r>
            <a:r>
              <a:rPr altLang="en-US" b="1" sz="1800" lang="en-US"/>
              <a:t> </a:t>
            </a:r>
            <a:r>
              <a:rPr altLang="en-US" b="1" sz="1800" lang="en-US"/>
              <a:t>(</a:t>
            </a:r>
            <a:r>
              <a:rPr altLang="en-US" b="1" sz="1800" lang="en-US"/>
              <a:t>-</a:t>
            </a:r>
            <a:r>
              <a:rPr altLang="en-US" b="1" sz="1800" lang="en-US"/>
              <a:t>1</a:t>
            </a:r>
            <a:r>
              <a:rPr altLang="en-US" b="1" sz="1800" lang="en-US"/>
              <a:t>,</a:t>
            </a:r>
            <a:r>
              <a:rPr altLang="en-US" b="1" sz="1800" lang="en-US"/>
              <a:t>1</a:t>
            </a:r>
            <a:r>
              <a:rPr altLang="en-US" b="1" sz="1800" lang="en-US"/>
              <a:t>)</a:t>
            </a:r>
            <a:endParaRPr sz="1800" lang="en-US"/>
          </a:p>
          <a:p>
            <a:pPr indent="0" marL="0">
              <a:buNone/>
            </a:pPr>
            <a:endParaRPr sz="1800" lang="en-US"/>
          </a:p>
          <a:p>
            <a:pPr algn="r" indent="0" marL="0">
              <a:buNone/>
            </a:pP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r>
              <a:rPr b="1" sz="1800" lang="en-US"/>
              <a:t> </a:t>
            </a:r>
            <a:endParaRPr sz="1800" lang="en-US"/>
          </a:p>
        </p:txBody>
      </p:sp>
    </p:spTree>
  </p:cSld>
  <p:clrMapOvr>
    <a:masterClrMapping/>
  </p:clrMapOvr>
  <p:transition spd="slow">
    <p:split dir="out"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"/>
          <p:cNvSpPr>
            <a:spLocks noGrp="1"/>
          </p:cNvSpPr>
          <p:nvPr>
            <p:ph type="title"/>
          </p:nvPr>
        </p:nvSpPr>
        <p:spPr>
          <a:xfrm>
            <a:off x="628649" y="157117"/>
            <a:ext cx="7886700" cy="1325563"/>
          </a:xfrm>
          <a:solidFill>
            <a:srgbClr val="92D050"/>
          </a:solidFill>
        </p:spPr>
        <p:txBody>
          <a:bodyPr>
            <a:normAutofit/>
          </a:bodyPr>
          <a:p>
            <a:r>
              <a:rPr b="1" sz="4100" lang="en-US">
                <a:solidFill>
                  <a:srgbClr val="0000FF"/>
                </a:solidFill>
              </a:rPr>
              <a:t>Continued </a:t>
            </a:r>
            <a:r>
              <a:rPr b="1" sz="4100" lang="en-US">
                <a:solidFill>
                  <a:srgbClr val="0000FF"/>
                </a:solidFill>
              </a:rPr>
              <a:t>from </a:t>
            </a:r>
            <a:r>
              <a:rPr b="1" sz="4100" lang="en-US">
                <a:solidFill>
                  <a:srgbClr val="0000FF"/>
                </a:solidFill>
              </a:rPr>
              <a:t>previous </a:t>
            </a:r>
            <a:r>
              <a:rPr b="1" sz="4100" lang="en-US">
                <a:solidFill>
                  <a:srgbClr val="0000FF"/>
                </a:solidFill>
              </a:rPr>
              <a:t>slide </a:t>
            </a:r>
            <a:endParaRPr b="1" sz="4100" lang="en-US">
              <a:solidFill>
                <a:srgbClr val="0000FF"/>
              </a:solidFill>
            </a:endParaRPr>
          </a:p>
        </p:txBody>
      </p:sp>
      <p:sp>
        <p:nvSpPr>
          <p:cNvPr id="1048608" name=""/>
          <p:cNvSpPr>
            <a:spLocks noGrp="1"/>
          </p:cNvSpPr>
          <p:nvPr>
            <p:ph idx="1"/>
          </p:nvPr>
        </p:nvSpPr>
        <p:spPr>
          <a:xfrm>
            <a:off x="628648" y="1482680"/>
            <a:ext cx="7932160" cy="5105371"/>
          </a:xfrm>
          <a:solidFill>
            <a:srgbClr val="92D050"/>
          </a:solidFill>
        </p:spPr>
        <p:txBody>
          <a:bodyPr/>
          <a:p>
            <a:pPr indent="0" marL="0">
              <a:buNone/>
            </a:pPr>
            <a:r>
              <a:rPr sz="3100" lang="en-US">
                <a:solidFill>
                  <a:srgbClr val="993300"/>
                </a:solidFill>
              </a:rPr>
              <a:t>5.</a:t>
            </a:r>
            <a:r>
              <a:rPr sz="3100" lang="en-US">
                <a:solidFill>
                  <a:srgbClr val="993300"/>
                </a:solidFill>
              </a:rPr>
              <a:t>f</a:t>
            </a:r>
            <a:r>
              <a:rPr sz="3100" lang="en-US">
                <a:solidFill>
                  <a:srgbClr val="993300"/>
                </a:solidFill>
              </a:rPr>
              <a:t>(</a:t>
            </a:r>
            <a:r>
              <a:rPr sz="3100" lang="en-US">
                <a:solidFill>
                  <a:srgbClr val="993300"/>
                </a:solidFill>
              </a:rPr>
              <a:t>x</a:t>
            </a:r>
            <a:r>
              <a:rPr sz="3100" lang="en-US">
                <a:solidFill>
                  <a:srgbClr val="993300"/>
                </a:solidFill>
              </a:rPr>
              <a:t>)</a:t>
            </a:r>
            <a:r>
              <a:rPr sz="3100" lang="en-US">
                <a:solidFill>
                  <a:srgbClr val="993300"/>
                </a:solidFill>
              </a:rPr>
              <a:t>=</a:t>
            </a:r>
            <a:r>
              <a:rPr sz="3100" lang="en-US">
                <a:solidFill>
                  <a:srgbClr val="993300"/>
                </a:solidFill>
              </a:rPr>
              <a:t> </a:t>
            </a:r>
            <a:r>
              <a:rPr sz="3100" lang="en-US">
                <a:solidFill>
                  <a:srgbClr val="993300"/>
                </a:solidFill>
              </a:rPr>
              <a:t>Sec </a:t>
            </a:r>
            <a:r>
              <a:rPr sz="3100" lang="en-US">
                <a:solidFill>
                  <a:srgbClr val="993300"/>
                </a:solidFill>
              </a:rPr>
              <a:t>x </a:t>
            </a:r>
            <a:endParaRPr sz="3100" lang="en-US">
              <a:solidFill>
                <a:srgbClr val="993300"/>
              </a:solidFill>
            </a:endParaRPr>
          </a:p>
          <a:p>
            <a:pPr indent="0" marL="0">
              <a:buNone/>
            </a:pPr>
            <a:r>
              <a:rPr sz="3100" lang="en-US">
                <a:solidFill>
                  <a:srgbClr val="993300"/>
                </a:solidFill>
              </a:rPr>
              <a:t> </a:t>
            </a:r>
            <a:r>
              <a:rPr sz="3100" lang="en-US">
                <a:solidFill>
                  <a:srgbClr val="993300"/>
                </a:solidFill>
              </a:rPr>
              <a:t> </a:t>
            </a:r>
            <a:r>
              <a:rPr b="1" sz="3100" lang="en-US">
                <a:solidFill>
                  <a:srgbClr val="993300"/>
                </a:solidFill>
              </a:rPr>
              <a:t>Domain</a:t>
            </a:r>
            <a:r>
              <a:rPr b="1" sz="3100" lang="en-US">
                <a:solidFill>
                  <a:srgbClr val="993300"/>
                </a:solidFill>
              </a:rPr>
              <a:t>=</a:t>
            </a:r>
            <a:r>
              <a:rPr b="1" sz="3100" lang="en-US">
                <a:solidFill>
                  <a:srgbClr val="993300"/>
                </a:solidFill>
              </a:rPr>
              <a:t> </a:t>
            </a:r>
            <a:r>
              <a:rPr b="1" sz="3100" lang="en-US">
                <a:solidFill>
                  <a:srgbClr val="993300"/>
                </a:solidFill>
              </a:rPr>
              <a:t>R-</a:t>
            </a:r>
            <a:r>
              <a:rPr b="1" sz="3100" lang="en-US">
                <a:solidFill>
                  <a:srgbClr val="993300"/>
                </a:solidFill>
              </a:rPr>
              <a:t>{</a:t>
            </a:r>
            <a:r>
              <a:rPr b="1" sz="3100" lang="en-US">
                <a:solidFill>
                  <a:srgbClr val="993300"/>
                </a:solidFill>
              </a:rPr>
              <a:t>x</a:t>
            </a:r>
            <a:r>
              <a:rPr b="1" sz="3100" lang="en-US">
                <a:solidFill>
                  <a:srgbClr val="993300"/>
                </a:solidFill>
              </a:rPr>
              <a:t>:</a:t>
            </a:r>
            <a:r>
              <a:rPr b="1" sz="3100" lang="en-US">
                <a:solidFill>
                  <a:srgbClr val="993300"/>
                </a:solidFill>
              </a:rPr>
              <a:t> </a:t>
            </a:r>
            <a:r>
              <a:rPr b="1" sz="3100" lang="en-US">
                <a:solidFill>
                  <a:srgbClr val="993300"/>
                </a:solidFill>
              </a:rPr>
              <a:t>x</a:t>
            </a:r>
            <a:r>
              <a:rPr b="1" sz="3100" lang="en-US">
                <a:solidFill>
                  <a:srgbClr val="993300"/>
                </a:solidFill>
              </a:rPr>
              <a:t> </a:t>
            </a:r>
            <a:r>
              <a:rPr b="1" sz="3100" lang="en-US">
                <a:solidFill>
                  <a:srgbClr val="993300"/>
                </a:solidFill>
              </a:rPr>
              <a:t>=</a:t>
            </a:r>
            <a:r>
              <a:rPr b="1" sz="3100" lang="en-US">
                <a:solidFill>
                  <a:srgbClr val="993300"/>
                </a:solidFill>
              </a:rPr>
              <a:t> </a:t>
            </a:r>
            <a:r>
              <a:rPr b="1" sz="3100" lang="en-US">
                <a:solidFill>
                  <a:srgbClr val="993300"/>
                </a:solidFill>
              </a:rPr>
              <a:t>(</a:t>
            </a:r>
            <a:r>
              <a:rPr b="1" sz="3100" lang="en-US">
                <a:solidFill>
                  <a:srgbClr val="993300"/>
                </a:solidFill>
              </a:rPr>
              <a:t>2n+</a:t>
            </a:r>
            <a:r>
              <a:rPr b="1" sz="3100" lang="en-US">
                <a:solidFill>
                  <a:srgbClr val="993300"/>
                </a:solidFill>
              </a:rPr>
              <a:t>1</a:t>
            </a:r>
            <a:r>
              <a:rPr b="1" sz="3100" lang="en-US">
                <a:solidFill>
                  <a:srgbClr val="993300"/>
                </a:solidFill>
              </a:rPr>
              <a:t>)</a:t>
            </a:r>
            <a:r>
              <a:rPr altLang="en-US" b="1" sz="3100" lang="en-US">
                <a:solidFill>
                  <a:srgbClr val="993300"/>
                </a:solidFill>
              </a:rPr>
              <a:t>π</a:t>
            </a:r>
            <a:r>
              <a:rPr altLang="en-US" b="1" sz="3100" lang="en-US">
                <a:solidFill>
                  <a:srgbClr val="993300"/>
                </a:solidFill>
              </a:rPr>
              <a:t>/</a:t>
            </a:r>
            <a:r>
              <a:rPr altLang="en-US" b="1" sz="3100" lang="en-US">
                <a:solidFill>
                  <a:srgbClr val="993300"/>
                </a:solidFill>
              </a:rPr>
              <a:t>2</a:t>
            </a:r>
            <a:r>
              <a:rPr altLang="en-US" b="1" sz="3100" lang="en-US">
                <a:solidFill>
                  <a:srgbClr val="993300"/>
                </a:solidFill>
              </a:rPr>
              <a:t>,</a:t>
            </a:r>
            <a:r>
              <a:rPr altLang="en-US" b="1" sz="3100" lang="en-US">
                <a:solidFill>
                  <a:srgbClr val="993300"/>
                </a:solidFill>
              </a:rPr>
              <a:t> </a:t>
            </a:r>
            <a:r>
              <a:rPr altLang="en-US" b="1" sz="3100" lang="en-US">
                <a:solidFill>
                  <a:srgbClr val="993300"/>
                </a:solidFill>
              </a:rPr>
              <a:t>n€</a:t>
            </a:r>
            <a:r>
              <a:rPr altLang="en-US" b="1" sz="3100" lang="en-US">
                <a:solidFill>
                  <a:srgbClr val="993300"/>
                </a:solidFill>
              </a:rPr>
              <a:t>Z}</a:t>
            </a:r>
            <a:endParaRPr sz="3100" lang="en-US">
              <a:solidFill>
                <a:srgbClr val="993300"/>
              </a:solidFill>
            </a:endParaRPr>
          </a:p>
          <a:p>
            <a:pPr indent="0" marL="0">
              <a:buNone/>
            </a:pPr>
            <a:r>
              <a:rPr altLang="en-US" b="1" sz="3100" lang="en-US">
                <a:solidFill>
                  <a:srgbClr val="993300"/>
                </a:solidFill>
              </a:rPr>
              <a:t> </a:t>
            </a:r>
            <a:r>
              <a:rPr altLang="en-US" b="1" sz="3100" lang="en-US">
                <a:solidFill>
                  <a:srgbClr val="993300"/>
                </a:solidFill>
              </a:rPr>
              <a:t> </a:t>
            </a:r>
            <a:r>
              <a:rPr altLang="en-US" b="1" sz="3100" lang="en-US">
                <a:solidFill>
                  <a:srgbClr val="993300"/>
                </a:solidFill>
              </a:rPr>
              <a:t>Range </a:t>
            </a:r>
            <a:r>
              <a:rPr altLang="en-US" b="1" sz="3100" lang="en-US">
                <a:solidFill>
                  <a:srgbClr val="993300"/>
                </a:solidFill>
              </a:rPr>
              <a:t>=</a:t>
            </a:r>
            <a:r>
              <a:rPr altLang="en-US" b="1" sz="3100" lang="en-US">
                <a:solidFill>
                  <a:srgbClr val="993300"/>
                </a:solidFill>
              </a:rPr>
              <a:t> </a:t>
            </a:r>
            <a:r>
              <a:rPr altLang="en-US" b="1" sz="3100" lang="en-US">
                <a:solidFill>
                  <a:srgbClr val="993300"/>
                </a:solidFill>
              </a:rPr>
              <a:t>R </a:t>
            </a:r>
            <a:r>
              <a:rPr altLang="en-US" b="1" sz="3100" lang="en-US">
                <a:solidFill>
                  <a:srgbClr val="993300"/>
                </a:solidFill>
              </a:rPr>
              <a:t>-</a:t>
            </a:r>
            <a:r>
              <a:rPr altLang="en-US" b="1" sz="3100" lang="en-US">
                <a:solidFill>
                  <a:srgbClr val="993300"/>
                </a:solidFill>
              </a:rPr>
              <a:t> </a:t>
            </a:r>
            <a:r>
              <a:rPr altLang="en-US" b="1" sz="3100" lang="en-US">
                <a:solidFill>
                  <a:srgbClr val="993300"/>
                </a:solidFill>
              </a:rPr>
              <a:t>(</a:t>
            </a:r>
            <a:r>
              <a:rPr altLang="en-US" b="1" sz="3100" lang="en-US">
                <a:solidFill>
                  <a:srgbClr val="993300"/>
                </a:solidFill>
              </a:rPr>
              <a:t>-</a:t>
            </a:r>
            <a:r>
              <a:rPr altLang="en-US" b="1" sz="3100" lang="en-US">
                <a:solidFill>
                  <a:srgbClr val="993300"/>
                </a:solidFill>
              </a:rPr>
              <a:t>1</a:t>
            </a:r>
            <a:r>
              <a:rPr altLang="en-US" b="1" sz="3100" lang="en-US">
                <a:solidFill>
                  <a:srgbClr val="993300"/>
                </a:solidFill>
              </a:rPr>
              <a:t>,</a:t>
            </a:r>
            <a:r>
              <a:rPr altLang="en-US" b="1" sz="3100" lang="en-US">
                <a:solidFill>
                  <a:srgbClr val="993300"/>
                </a:solidFill>
              </a:rPr>
              <a:t>1</a:t>
            </a:r>
            <a:r>
              <a:rPr altLang="en-US" b="1" sz="3100" lang="en-US">
                <a:solidFill>
                  <a:srgbClr val="993300"/>
                </a:solidFill>
              </a:rPr>
              <a:t>)</a:t>
            </a:r>
            <a:endParaRPr sz="3100" lang="en-US">
              <a:solidFill>
                <a:srgbClr val="993300"/>
              </a:solidFill>
            </a:endParaRPr>
          </a:p>
          <a:p>
            <a:pPr indent="0" marL="0">
              <a:buNone/>
            </a:pPr>
            <a:r>
              <a:rPr altLang="en-US" b="1" sz="3100" lang="en-US">
                <a:solidFill>
                  <a:srgbClr val="993300"/>
                </a:solidFill>
              </a:rPr>
              <a:t>6.</a:t>
            </a:r>
            <a:r>
              <a:rPr altLang="en-US" b="1" sz="3100" lang="en-US">
                <a:solidFill>
                  <a:srgbClr val="993300"/>
                </a:solidFill>
              </a:rPr>
              <a:t> </a:t>
            </a:r>
            <a:r>
              <a:rPr altLang="en-US" b="0" sz="3100" lang="en-US">
                <a:solidFill>
                  <a:srgbClr val="993300"/>
                </a:solidFill>
              </a:rPr>
              <a:t>f(</a:t>
            </a:r>
            <a:r>
              <a:rPr altLang="en-US" b="0" sz="3100" lang="en-US">
                <a:solidFill>
                  <a:srgbClr val="993300"/>
                </a:solidFill>
              </a:rPr>
              <a:t>x</a:t>
            </a:r>
            <a:r>
              <a:rPr altLang="en-US" b="0" sz="3100" lang="en-US">
                <a:solidFill>
                  <a:srgbClr val="993300"/>
                </a:solidFill>
              </a:rPr>
              <a:t>)</a:t>
            </a:r>
            <a:r>
              <a:rPr altLang="en-US" b="0" sz="3100" lang="en-US">
                <a:solidFill>
                  <a:srgbClr val="993300"/>
                </a:solidFill>
              </a:rPr>
              <a:t> </a:t>
            </a:r>
            <a:r>
              <a:rPr altLang="en-US" b="0" sz="3100" lang="en-US">
                <a:solidFill>
                  <a:srgbClr val="993300"/>
                </a:solidFill>
              </a:rPr>
              <a:t>=</a:t>
            </a:r>
            <a:r>
              <a:rPr altLang="en-US" b="0" sz="3100" lang="en-US">
                <a:solidFill>
                  <a:srgbClr val="993300"/>
                </a:solidFill>
              </a:rPr>
              <a:t> </a:t>
            </a:r>
            <a:r>
              <a:rPr altLang="en-US" b="0" sz="3100" lang="en-US">
                <a:solidFill>
                  <a:srgbClr val="993300"/>
                </a:solidFill>
              </a:rPr>
              <a:t>Cot </a:t>
            </a:r>
            <a:r>
              <a:rPr altLang="en-US" b="0" sz="3100" lang="en-US">
                <a:solidFill>
                  <a:srgbClr val="993300"/>
                </a:solidFill>
              </a:rPr>
              <a:t>x </a:t>
            </a:r>
            <a:endParaRPr sz="3100" lang="en-US">
              <a:solidFill>
                <a:srgbClr val="993300"/>
              </a:solidFill>
            </a:endParaRPr>
          </a:p>
          <a:p>
            <a:pPr indent="0" marL="0">
              <a:buNone/>
            </a:pPr>
            <a:r>
              <a:rPr altLang="en-US" b="0" sz="3100" lang="en-US">
                <a:solidFill>
                  <a:srgbClr val="993300"/>
                </a:solidFill>
              </a:rPr>
              <a:t> </a:t>
            </a:r>
            <a:r>
              <a:rPr altLang="en-US" b="0" sz="3100" lang="en-US">
                <a:solidFill>
                  <a:srgbClr val="993300"/>
                </a:solidFill>
              </a:rPr>
              <a:t> </a:t>
            </a:r>
            <a:r>
              <a:rPr altLang="en-US" b="1" sz="3100" lang="en-US">
                <a:solidFill>
                  <a:srgbClr val="993300"/>
                </a:solidFill>
              </a:rPr>
              <a:t>Domain </a:t>
            </a:r>
            <a:r>
              <a:rPr altLang="en-US" b="1" sz="3100" lang="en-US">
                <a:solidFill>
                  <a:srgbClr val="993300"/>
                </a:solidFill>
              </a:rPr>
              <a:t>=</a:t>
            </a:r>
            <a:r>
              <a:rPr altLang="en-US" b="1" sz="3100" lang="en-US">
                <a:solidFill>
                  <a:srgbClr val="993300"/>
                </a:solidFill>
              </a:rPr>
              <a:t> </a:t>
            </a:r>
            <a:r>
              <a:rPr altLang="en-US" b="1" sz="3100" lang="en-US">
                <a:solidFill>
                  <a:srgbClr val="993300"/>
                </a:solidFill>
              </a:rPr>
              <a:t>R </a:t>
            </a:r>
            <a:r>
              <a:rPr altLang="en-US" b="1" sz="3100" lang="en-US">
                <a:solidFill>
                  <a:srgbClr val="993300"/>
                </a:solidFill>
              </a:rPr>
              <a:t>-</a:t>
            </a:r>
            <a:r>
              <a:rPr altLang="en-US" b="1" sz="3100" lang="en-US">
                <a:solidFill>
                  <a:srgbClr val="993300"/>
                </a:solidFill>
              </a:rPr>
              <a:t> </a:t>
            </a:r>
            <a:r>
              <a:rPr altLang="en-US" b="1" sz="3100" lang="en-US">
                <a:solidFill>
                  <a:srgbClr val="993300"/>
                </a:solidFill>
              </a:rPr>
              <a:t>{</a:t>
            </a:r>
            <a:r>
              <a:rPr altLang="en-US" b="1" sz="3100" lang="en-US">
                <a:solidFill>
                  <a:srgbClr val="993300"/>
                </a:solidFill>
              </a:rPr>
              <a:t>x </a:t>
            </a:r>
            <a:r>
              <a:rPr altLang="en-US" b="1" sz="3100" lang="en-US">
                <a:solidFill>
                  <a:srgbClr val="993300"/>
                </a:solidFill>
              </a:rPr>
              <a:t>:</a:t>
            </a:r>
            <a:r>
              <a:rPr altLang="en-US" b="1" sz="3100" lang="en-US">
                <a:solidFill>
                  <a:srgbClr val="993300"/>
                </a:solidFill>
              </a:rPr>
              <a:t> </a:t>
            </a:r>
            <a:r>
              <a:rPr altLang="en-US" b="1" sz="3100" lang="en-US">
                <a:solidFill>
                  <a:srgbClr val="993300"/>
                </a:solidFill>
              </a:rPr>
              <a:t>x </a:t>
            </a:r>
            <a:r>
              <a:rPr altLang="en-US" b="1" sz="3100" lang="en-US">
                <a:solidFill>
                  <a:srgbClr val="993300"/>
                </a:solidFill>
              </a:rPr>
              <a:t>=</a:t>
            </a:r>
            <a:r>
              <a:rPr altLang="en-US" b="1" sz="3100" lang="en-US">
                <a:solidFill>
                  <a:srgbClr val="993300"/>
                </a:solidFill>
              </a:rPr>
              <a:t> </a:t>
            </a:r>
            <a:r>
              <a:rPr altLang="en-US" b="1" sz="3100" lang="en-US">
                <a:solidFill>
                  <a:srgbClr val="993300"/>
                </a:solidFill>
              </a:rPr>
              <a:t>nπ</a:t>
            </a:r>
            <a:r>
              <a:rPr altLang="en-US" b="1" sz="3100" lang="en-US">
                <a:solidFill>
                  <a:srgbClr val="993300"/>
                </a:solidFill>
              </a:rPr>
              <a:t>,</a:t>
            </a:r>
            <a:r>
              <a:rPr altLang="en-US" b="1" sz="3100" lang="en-US">
                <a:solidFill>
                  <a:srgbClr val="993300"/>
                </a:solidFill>
              </a:rPr>
              <a:t> </a:t>
            </a:r>
            <a:r>
              <a:rPr altLang="en-US" b="1" sz="3100" lang="en-US">
                <a:solidFill>
                  <a:srgbClr val="993300"/>
                </a:solidFill>
              </a:rPr>
              <a:t>n€</a:t>
            </a:r>
            <a:r>
              <a:rPr altLang="en-US" b="1" sz="3100" lang="en-US">
                <a:solidFill>
                  <a:srgbClr val="993300"/>
                </a:solidFill>
              </a:rPr>
              <a:t>Z}</a:t>
            </a:r>
            <a:endParaRPr sz="3100" lang="en-US">
              <a:solidFill>
                <a:srgbClr val="993300"/>
              </a:solidFill>
            </a:endParaRPr>
          </a:p>
          <a:p>
            <a:pPr indent="0" marL="0">
              <a:buNone/>
            </a:pPr>
            <a:r>
              <a:rPr sz="3100" lang="en-US">
                <a:solidFill>
                  <a:srgbClr val="993300"/>
                </a:solidFill>
              </a:rPr>
              <a:t> </a:t>
            </a:r>
            <a:r>
              <a:rPr sz="3100" lang="en-US">
                <a:solidFill>
                  <a:srgbClr val="993300"/>
                </a:solidFill>
              </a:rPr>
              <a:t> </a:t>
            </a:r>
            <a:r>
              <a:rPr b="1" sz="3100" lang="en-US">
                <a:solidFill>
                  <a:srgbClr val="993300"/>
                </a:solidFill>
              </a:rPr>
              <a:t>Range </a:t>
            </a:r>
            <a:r>
              <a:rPr b="1" sz="3100" lang="en-US">
                <a:solidFill>
                  <a:srgbClr val="993300"/>
                </a:solidFill>
              </a:rPr>
              <a:t>=</a:t>
            </a:r>
            <a:r>
              <a:rPr b="1" sz="3100" lang="en-US">
                <a:solidFill>
                  <a:srgbClr val="993300"/>
                </a:solidFill>
              </a:rPr>
              <a:t> </a:t>
            </a:r>
            <a:r>
              <a:rPr b="1" sz="3100" lang="en-US">
                <a:solidFill>
                  <a:srgbClr val="993300"/>
                </a:solidFill>
              </a:rPr>
              <a:t>R </a:t>
            </a:r>
            <a:endParaRPr sz="3100" lang="en-US">
              <a:solidFill>
                <a:srgbClr val="993300"/>
              </a:solidFill>
            </a:endParaRPr>
          </a:p>
          <a:p>
            <a:pPr indent="0" marL="0">
              <a:buNone/>
            </a:pPr>
            <a:r>
              <a:rPr b="1" sz="3100" lang="en-US">
                <a:solidFill>
                  <a:srgbClr val="993300"/>
                </a:solidFill>
              </a:rPr>
              <a:t>Now </a:t>
            </a:r>
            <a:r>
              <a:rPr b="1" sz="3100" lang="en-US">
                <a:solidFill>
                  <a:srgbClr val="993300"/>
                </a:solidFill>
              </a:rPr>
              <a:t>we </a:t>
            </a:r>
            <a:r>
              <a:rPr b="1" sz="3100" lang="en-US">
                <a:solidFill>
                  <a:srgbClr val="993300"/>
                </a:solidFill>
              </a:rPr>
              <a:t>want </a:t>
            </a:r>
            <a:r>
              <a:rPr b="1" sz="3100" lang="en-US">
                <a:solidFill>
                  <a:srgbClr val="993300"/>
                </a:solidFill>
              </a:rPr>
              <a:t>to </a:t>
            </a:r>
            <a:r>
              <a:rPr b="1" sz="3100" lang="en-US">
                <a:solidFill>
                  <a:srgbClr val="993300"/>
                </a:solidFill>
              </a:rPr>
              <a:t>find </a:t>
            </a:r>
            <a:r>
              <a:rPr b="1" sz="3100" lang="en-US">
                <a:solidFill>
                  <a:srgbClr val="993300"/>
                </a:solidFill>
              </a:rPr>
              <a:t>the </a:t>
            </a:r>
            <a:r>
              <a:rPr b="1" sz="3100" lang="en-US">
                <a:solidFill>
                  <a:srgbClr val="993300"/>
                </a:solidFill>
              </a:rPr>
              <a:t>inverse </a:t>
            </a:r>
            <a:r>
              <a:rPr b="1" sz="3100" lang="en-US">
                <a:solidFill>
                  <a:srgbClr val="993300"/>
                </a:solidFill>
              </a:rPr>
              <a:t>of </a:t>
            </a:r>
            <a:r>
              <a:rPr b="1" sz="3100" lang="en-US">
                <a:solidFill>
                  <a:srgbClr val="993300"/>
                </a:solidFill>
              </a:rPr>
              <a:t>these </a:t>
            </a:r>
            <a:r>
              <a:rPr b="1" sz="3100" lang="en-US">
                <a:solidFill>
                  <a:srgbClr val="993300"/>
                </a:solidFill>
              </a:rPr>
              <a:t>functions</a:t>
            </a:r>
            <a:r>
              <a:rPr b="1" sz="3100" lang="en-US">
                <a:solidFill>
                  <a:srgbClr val="993300"/>
                </a:solidFill>
              </a:rPr>
              <a:t>. </a:t>
            </a:r>
            <a:r>
              <a:rPr b="1" sz="3100" lang="en-US">
                <a:solidFill>
                  <a:srgbClr val="993300"/>
                </a:solidFill>
              </a:rPr>
              <a:t> </a:t>
            </a:r>
            <a:endParaRPr sz="3100" lang="en-US">
              <a:solidFill>
                <a:srgbClr val="993300"/>
              </a:solidFill>
            </a:endParaRPr>
          </a:p>
          <a:p>
            <a:pPr indent="0" marL="0">
              <a:buNone/>
            </a:pPr>
            <a:endParaRPr sz="3100" lang="en-US">
              <a:solidFill>
                <a:srgbClr val="993300"/>
              </a:solidFill>
            </a:endParaRPr>
          </a:p>
        </p:txBody>
      </p:sp>
    </p:spTree>
  </p:cSld>
  <p:clrMapOvr>
    <a:masterClrMapping/>
  </p:clrMapOvr>
  <p:transition spd="slow">
    <p:split dir="out"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Autofit/>
          </a:bodyPr>
          <a:p>
            <a:r>
              <a:rPr b="1" sz="4500" i="1" lang="en-US" u="sng">
                <a:solidFill>
                  <a:srgbClr val="0000FF"/>
                </a:solidFill>
              </a:rPr>
              <a:t>INVERSE </a:t>
            </a:r>
            <a:r>
              <a:rPr b="1" sz="4500" i="1" lang="en-US" u="sng">
                <a:solidFill>
                  <a:srgbClr val="0000FF"/>
                </a:solidFill>
              </a:rPr>
              <a:t>TRIGONOMETRIC </a:t>
            </a:r>
            <a:r>
              <a:rPr b="1" sz="4500" i="1" lang="en-US" u="sng">
                <a:solidFill>
                  <a:srgbClr val="0000FF"/>
                </a:solidFill>
              </a:rPr>
              <a:t>FUNCTIONS </a:t>
            </a:r>
            <a:endParaRPr b="1" sz="4500" i="1" lang="en-US" u="sng">
              <a:solidFill>
                <a:srgbClr val="0000FF"/>
              </a:solidFill>
            </a:endParaRPr>
          </a:p>
        </p:txBody>
      </p:sp>
      <p:sp>
        <p:nvSpPr>
          <p:cNvPr id="1048597" name=""/>
          <p:cNvSpPr>
            <a:spLocks noGrp="1"/>
          </p:cNvSpPr>
          <p:nvPr>
            <p:ph idx="1"/>
          </p:nvPr>
        </p:nvSpPr>
        <p:spPr>
          <a:xfrm>
            <a:off x="628649" y="1690689"/>
            <a:ext cx="7957133" cy="5173121"/>
          </a:xfrm>
          <a:solidFill>
            <a:srgbClr val="00B0F0"/>
          </a:solidFill>
        </p:spPr>
        <p:txBody>
          <a:bodyPr anchor="t">
            <a:noAutofit/>
          </a:bodyPr>
          <a:p>
            <a:pPr indent="0" marL="0">
              <a:buNone/>
            </a:pPr>
            <a:r>
              <a:rPr sz="2800" lang="en-US">
                <a:solidFill>
                  <a:srgbClr val="000000"/>
                </a:solidFill>
              </a:rPr>
              <a:t>1</a:t>
            </a:r>
            <a:r>
              <a:rPr sz="3300" lang="en-US">
                <a:solidFill>
                  <a:srgbClr val="000000"/>
                </a:solidFill>
              </a:rPr>
              <a:t>.</a:t>
            </a:r>
            <a:r>
              <a:rPr b="1" sz="3300" i="1" lang="en-US" u="sng">
                <a:solidFill>
                  <a:srgbClr val="000000"/>
                </a:solidFill>
              </a:rPr>
              <a:t>I</a:t>
            </a:r>
            <a:r>
              <a:rPr b="1" sz="3300" i="1" lang="en-US" u="sng">
                <a:solidFill>
                  <a:srgbClr val="000000"/>
                </a:solidFill>
              </a:rPr>
              <a:t>n</a:t>
            </a:r>
            <a:r>
              <a:rPr b="1" sz="3300" i="1" lang="en-US" u="sng">
                <a:solidFill>
                  <a:srgbClr val="000000"/>
                </a:solidFill>
              </a:rPr>
              <a:t>v</a:t>
            </a:r>
            <a:r>
              <a:rPr b="1" sz="3300" i="1" lang="en-US" u="sng">
                <a:solidFill>
                  <a:srgbClr val="000000"/>
                </a:solidFill>
              </a:rPr>
              <a:t>e</a:t>
            </a:r>
            <a:r>
              <a:rPr b="1" sz="3300" i="1" lang="en-US" u="sng">
                <a:solidFill>
                  <a:srgbClr val="000000"/>
                </a:solidFill>
              </a:rPr>
              <a:t>r</a:t>
            </a:r>
            <a:r>
              <a:rPr b="1" sz="3300" i="1" lang="en-US" u="sng">
                <a:solidFill>
                  <a:srgbClr val="000000"/>
                </a:solidFill>
              </a:rPr>
              <a:t>s</a:t>
            </a:r>
            <a:r>
              <a:rPr b="1" sz="3300" i="1" lang="en-US" u="sng">
                <a:solidFill>
                  <a:srgbClr val="000000"/>
                </a:solidFill>
              </a:rPr>
              <a:t>e</a:t>
            </a:r>
            <a:r>
              <a:rPr b="1" sz="3300" i="1" lang="en-US" u="sng">
                <a:solidFill>
                  <a:srgbClr val="000000"/>
                </a:solidFill>
              </a:rPr>
              <a:t> </a:t>
            </a:r>
            <a:r>
              <a:rPr b="1" sz="3300" i="1" lang="en-US" u="sng">
                <a:solidFill>
                  <a:srgbClr val="000000"/>
                </a:solidFill>
              </a:rPr>
              <a:t>si</a:t>
            </a:r>
            <a:r>
              <a:rPr b="1" sz="3300" i="1" lang="en-US" u="sng">
                <a:solidFill>
                  <a:srgbClr val="000000"/>
                </a:solidFill>
              </a:rPr>
              <a:t>n </a:t>
            </a:r>
            <a:r>
              <a:rPr b="1" sz="3300" i="1" lang="en-US" u="sng">
                <a:solidFill>
                  <a:srgbClr val="000000"/>
                </a:solidFill>
              </a:rPr>
              <a:t>Function</a:t>
            </a:r>
            <a:r>
              <a:rPr b="1" sz="2800" i="1" lang="en-US" u="sng">
                <a:solidFill>
                  <a:srgbClr val="000000"/>
                </a:solidFill>
              </a:rPr>
              <a:t> </a:t>
            </a:r>
            <a:r>
              <a:rPr b="1" sz="2800" i="1" lang="en-US" u="sng">
                <a:solidFill>
                  <a:srgbClr val="000000"/>
                </a:solidFill>
              </a:rPr>
              <a:t>:</a:t>
            </a:r>
            <a:r>
              <a:rPr b="1" sz="2800" i="1" lang="en-US" u="sng">
                <a:solidFill>
                  <a:srgbClr val="000000"/>
                </a:solidFill>
              </a:rPr>
              <a:t> </a:t>
            </a:r>
            <a:r>
              <a:rPr b="0" sz="2800" i="1" lang="en-US" u="sng">
                <a:solidFill>
                  <a:srgbClr val="000000"/>
                </a:solidFill>
              </a:rPr>
              <a:t> </a:t>
            </a:r>
            <a:r>
              <a:rPr b="0" sz="2800" i="0" lang="en-US" u="none">
                <a:solidFill>
                  <a:srgbClr val="000000"/>
                </a:solidFill>
              </a:rPr>
              <a:t>Consider </a:t>
            </a:r>
            <a:r>
              <a:rPr b="0" sz="2800" i="0" lang="en-US" u="none">
                <a:solidFill>
                  <a:srgbClr val="000000"/>
                </a:solidFill>
              </a:rPr>
              <a:t>the </a:t>
            </a:r>
            <a:r>
              <a:rPr b="0" sz="2800" i="0" lang="en-US" u="none">
                <a:solidFill>
                  <a:srgbClr val="000000"/>
                </a:solidFill>
              </a:rPr>
              <a:t>sin</a:t>
            </a:r>
            <a:r>
              <a:rPr b="0" sz="2800" i="0" lang="en-US" u="none">
                <a:solidFill>
                  <a:srgbClr val="000000"/>
                </a:solidFill>
              </a:rPr>
              <a:t> </a:t>
            </a:r>
            <a:r>
              <a:rPr b="0" sz="2800" i="0" lang="en-US" u="none">
                <a:solidFill>
                  <a:srgbClr val="000000"/>
                </a:solidFill>
              </a:rPr>
              <a:t>function </a:t>
            </a:r>
            <a:r>
              <a:rPr b="0" sz="2800" i="0" lang="en-US" u="none">
                <a:solidFill>
                  <a:srgbClr val="000000"/>
                </a:solidFill>
              </a:rPr>
              <a:t>f(</a:t>
            </a:r>
            <a:r>
              <a:rPr b="0" sz="2800" i="0" lang="en-US" u="none">
                <a:solidFill>
                  <a:srgbClr val="000000"/>
                </a:solidFill>
              </a:rPr>
              <a:t>x</a:t>
            </a:r>
            <a:r>
              <a:rPr b="0" sz="2800" i="0" lang="en-US" u="none">
                <a:solidFill>
                  <a:srgbClr val="000000"/>
                </a:solidFill>
              </a:rPr>
              <a:t>)</a:t>
            </a:r>
            <a:r>
              <a:rPr b="0" sz="2800" i="0" lang="en-US" u="none">
                <a:solidFill>
                  <a:srgbClr val="000000"/>
                </a:solidFill>
              </a:rPr>
              <a:t> </a:t>
            </a:r>
            <a:r>
              <a:rPr b="0" sz="2800" i="0" lang="en-US" u="none">
                <a:solidFill>
                  <a:srgbClr val="000000"/>
                </a:solidFill>
              </a:rPr>
              <a:t>=</a:t>
            </a:r>
            <a:r>
              <a:rPr b="0" sz="2800" i="0" lang="en-US" u="none">
                <a:solidFill>
                  <a:srgbClr val="000000"/>
                </a:solidFill>
              </a:rPr>
              <a:t> </a:t>
            </a:r>
            <a:r>
              <a:rPr b="0" sz="2800" i="0" lang="en-US" u="none">
                <a:solidFill>
                  <a:srgbClr val="000000"/>
                </a:solidFill>
              </a:rPr>
              <a:t>sin </a:t>
            </a:r>
            <a:r>
              <a:rPr b="0" sz="2800" i="0" lang="en-US" u="none">
                <a:solidFill>
                  <a:srgbClr val="000000"/>
                </a:solidFill>
              </a:rPr>
              <a:t>x</a:t>
            </a:r>
            <a:r>
              <a:rPr b="0" sz="2800" i="0" lang="en-US" u="none">
                <a:solidFill>
                  <a:srgbClr val="000000"/>
                </a:solidFill>
              </a:rPr>
              <a:t>.</a:t>
            </a:r>
            <a:r>
              <a:rPr b="0" sz="2800" i="0" lang="en-US" u="none">
                <a:solidFill>
                  <a:srgbClr val="000000"/>
                </a:solidFill>
              </a:rPr>
              <a:t> </a:t>
            </a:r>
            <a:r>
              <a:rPr b="0" sz="2800" i="0" lang="en-US" u="none">
                <a:solidFill>
                  <a:srgbClr val="000000"/>
                </a:solidFill>
              </a:rPr>
              <a:t>Since </a:t>
            </a:r>
            <a:r>
              <a:rPr b="0" sz="2800" i="0" lang="en-US" u="none">
                <a:solidFill>
                  <a:srgbClr val="000000"/>
                </a:solidFill>
              </a:rPr>
              <a:t>it </a:t>
            </a:r>
            <a:r>
              <a:rPr b="0" sz="2800" i="0" lang="en-US" u="none">
                <a:solidFill>
                  <a:srgbClr val="000000"/>
                </a:solidFill>
              </a:rPr>
              <a:t>Is </a:t>
            </a:r>
            <a:r>
              <a:rPr b="0" sz="2800" i="0" lang="en-US" u="none">
                <a:solidFill>
                  <a:srgbClr val="000000"/>
                </a:solidFill>
              </a:rPr>
              <a:t>not </a:t>
            </a:r>
            <a:r>
              <a:rPr b="0" sz="2800" i="0" lang="en-US" u="none">
                <a:solidFill>
                  <a:srgbClr val="000000"/>
                </a:solidFill>
              </a:rPr>
              <a:t>one </a:t>
            </a:r>
            <a:r>
              <a:rPr b="0" sz="2800" i="0" lang="en-US" u="none">
                <a:solidFill>
                  <a:srgbClr val="000000"/>
                </a:solidFill>
              </a:rPr>
              <a:t>-</a:t>
            </a:r>
            <a:r>
              <a:rPr b="0" sz="2800" i="0" lang="en-US" u="none">
                <a:solidFill>
                  <a:srgbClr val="000000"/>
                </a:solidFill>
              </a:rPr>
              <a:t>one </a:t>
            </a:r>
            <a:r>
              <a:rPr b="0" sz="2800" i="0" lang="en-US" u="none">
                <a:solidFill>
                  <a:srgbClr val="000000"/>
                </a:solidFill>
              </a:rPr>
              <a:t>function</a:t>
            </a:r>
            <a:r>
              <a:rPr b="0" sz="2800" i="0" lang="en-US" u="none">
                <a:solidFill>
                  <a:srgbClr val="000000"/>
                </a:solidFill>
              </a:rPr>
              <a:t>, </a:t>
            </a:r>
            <a:r>
              <a:rPr b="0" sz="2800" i="0" lang="en-US" u="none">
                <a:solidFill>
                  <a:srgbClr val="000000"/>
                </a:solidFill>
              </a:rPr>
              <a:t> </a:t>
            </a:r>
            <a:r>
              <a:rPr b="0" sz="2800" i="0" lang="en-US" u="none">
                <a:solidFill>
                  <a:srgbClr val="000000"/>
                </a:solidFill>
              </a:rPr>
              <a:t>as </a:t>
            </a:r>
            <a:r>
              <a:rPr b="0" sz="2800" i="0" lang="en-US" u="none">
                <a:solidFill>
                  <a:srgbClr val="000000"/>
                </a:solidFill>
              </a:rPr>
              <a:t>it </a:t>
            </a:r>
            <a:r>
              <a:rPr b="0" sz="2800" i="0" lang="en-US" u="none">
                <a:solidFill>
                  <a:srgbClr val="000000"/>
                </a:solidFill>
              </a:rPr>
              <a:t>gives </a:t>
            </a:r>
            <a:r>
              <a:rPr b="0" sz="2800" i="0" lang="en-US" u="none">
                <a:solidFill>
                  <a:srgbClr val="000000"/>
                </a:solidFill>
              </a:rPr>
              <a:t>two </a:t>
            </a:r>
            <a:r>
              <a:rPr b="0" sz="2800" i="0" lang="en-US" u="none">
                <a:solidFill>
                  <a:srgbClr val="000000"/>
                </a:solidFill>
              </a:rPr>
              <a:t>images </a:t>
            </a:r>
            <a:r>
              <a:rPr b="0" sz="2800" i="0" lang="en-US" u="none">
                <a:solidFill>
                  <a:srgbClr val="000000"/>
                </a:solidFill>
              </a:rPr>
              <a:t>at </a:t>
            </a:r>
            <a:r>
              <a:rPr b="0" sz="2800" i="0" lang="en-US" u="none">
                <a:solidFill>
                  <a:srgbClr val="000000"/>
                </a:solidFill>
              </a:rPr>
              <a:t>-</a:t>
            </a:r>
            <a:r>
              <a:rPr altLang="en-US" b="0" sz="2800" i="0" lang="en-US" u="none">
                <a:solidFill>
                  <a:srgbClr val="000000"/>
                </a:solidFill>
              </a:rPr>
              <a:t>π</a:t>
            </a:r>
            <a:r>
              <a:rPr altLang="en-US" b="0" sz="2800" i="0" lang="en-US" u="none">
                <a:solidFill>
                  <a:srgbClr val="000000"/>
                </a:solidFill>
              </a:rPr>
              <a:t>/</a:t>
            </a:r>
            <a:r>
              <a:rPr altLang="en-US" b="0" sz="2800" i="0" lang="en-US" u="none">
                <a:solidFill>
                  <a:srgbClr val="000000"/>
                </a:solidFill>
              </a:rPr>
              <a:t>2</a:t>
            </a:r>
            <a:r>
              <a:rPr altLang="en-US" b="0" sz="2800" i="0" lang="en-US" u="none">
                <a:solidFill>
                  <a:srgbClr val="000000"/>
                </a:solidFill>
              </a:rPr>
              <a:t> </a:t>
            </a:r>
            <a:r>
              <a:rPr altLang="en-US" b="0" sz="2800" i="0" lang="en-US" u="none">
                <a:solidFill>
                  <a:srgbClr val="000000"/>
                </a:solidFill>
              </a:rPr>
              <a:t>and </a:t>
            </a:r>
            <a:r>
              <a:rPr altLang="en-US" b="0" sz="2800" i="0" lang="en-US" u="none">
                <a:solidFill>
                  <a:srgbClr val="000000"/>
                </a:solidFill>
              </a:rPr>
              <a:t>π</a:t>
            </a:r>
            <a:r>
              <a:rPr altLang="en-US" b="0" sz="2800" i="0" lang="en-US" u="none">
                <a:solidFill>
                  <a:srgbClr val="000000"/>
                </a:solidFill>
              </a:rPr>
              <a:t>/</a:t>
            </a:r>
            <a:r>
              <a:rPr altLang="en-US" b="0" sz="2800" i="0" lang="en-US" u="none">
                <a:solidFill>
                  <a:srgbClr val="000000"/>
                </a:solidFill>
              </a:rPr>
              <a:t>2</a:t>
            </a:r>
            <a:r>
              <a:rPr altLang="en-US" b="0" sz="2800" i="0" lang="en-US" u="none">
                <a:solidFill>
                  <a:srgbClr val="000000"/>
                </a:solidFill>
              </a:rPr>
              <a:t>.</a:t>
            </a:r>
            <a:r>
              <a:rPr altLang="en-US" b="0" sz="2800" i="0" lang="en-US" u="none">
                <a:solidFill>
                  <a:srgbClr val="000000"/>
                </a:solidFill>
              </a:rPr>
              <a:t> </a:t>
            </a:r>
            <a:r>
              <a:rPr altLang="en-US" b="0" sz="2800" i="0" lang="en-US" u="none">
                <a:solidFill>
                  <a:srgbClr val="000000"/>
                </a:solidFill>
              </a:rPr>
              <a:t>So </a:t>
            </a:r>
            <a:r>
              <a:rPr altLang="en-US" b="0" sz="2800" i="0" lang="en-US" u="none">
                <a:solidFill>
                  <a:srgbClr val="000000"/>
                </a:solidFill>
              </a:rPr>
              <a:t>inverse </a:t>
            </a:r>
            <a:r>
              <a:rPr altLang="en-US" b="0" sz="2800" i="0" lang="en-US" u="none">
                <a:solidFill>
                  <a:srgbClr val="000000"/>
                </a:solidFill>
              </a:rPr>
              <a:t>of </a:t>
            </a:r>
            <a:r>
              <a:rPr altLang="en-US" b="0" sz="2800" i="0" lang="en-US" u="none">
                <a:solidFill>
                  <a:srgbClr val="000000"/>
                </a:solidFill>
              </a:rPr>
              <a:t>sin </a:t>
            </a:r>
            <a:r>
              <a:rPr altLang="en-US" b="0" sz="2800" i="0" lang="en-US" u="none">
                <a:solidFill>
                  <a:srgbClr val="000000"/>
                </a:solidFill>
              </a:rPr>
              <a:t>does </a:t>
            </a:r>
            <a:r>
              <a:rPr altLang="en-US" b="0" sz="2800" i="0" lang="en-US" u="none">
                <a:solidFill>
                  <a:srgbClr val="000000"/>
                </a:solidFill>
              </a:rPr>
              <a:t>not </a:t>
            </a:r>
            <a:r>
              <a:rPr altLang="en-US" b="0" sz="2800" i="0" lang="en-US" u="none">
                <a:solidFill>
                  <a:srgbClr val="000000"/>
                </a:solidFill>
              </a:rPr>
              <a:t>exist</a:t>
            </a:r>
            <a:r>
              <a:rPr altLang="en-US" b="0" sz="2800" i="0" lang="en-US" u="none">
                <a:solidFill>
                  <a:srgbClr val="000000"/>
                </a:solidFill>
              </a:rPr>
              <a:t>s</a:t>
            </a:r>
            <a:r>
              <a:rPr altLang="en-US" b="0" sz="2800" i="0" lang="en-US" u="none">
                <a:solidFill>
                  <a:srgbClr val="000000"/>
                </a:solidFill>
              </a:rPr>
              <a:t>.</a:t>
            </a:r>
            <a:r>
              <a:rPr altLang="en-US" b="0" sz="2800" i="0" lang="en-US" u="none">
                <a:solidFill>
                  <a:srgbClr val="000000"/>
                </a:solidFill>
              </a:rPr>
              <a:t> </a:t>
            </a:r>
            <a:endParaRPr b="1" sz="2800" i="1" lang="en-US" u="sng">
              <a:solidFill>
                <a:srgbClr val="000000"/>
              </a:solidFill>
            </a:endParaRPr>
          </a:p>
          <a:p>
            <a:pPr indent="0" marL="0">
              <a:buNone/>
            </a:pPr>
            <a:r>
              <a:rPr altLang="en-US" b="0" sz="2800" i="0" lang="en-US" u="none">
                <a:solidFill>
                  <a:srgbClr val="000000"/>
                </a:solidFill>
              </a:rPr>
              <a:t>But </a:t>
            </a:r>
            <a:r>
              <a:rPr altLang="en-US" b="0" sz="2800" i="0" lang="en-US" u="none">
                <a:solidFill>
                  <a:srgbClr val="000000"/>
                </a:solidFill>
              </a:rPr>
              <a:t>if </a:t>
            </a:r>
            <a:r>
              <a:rPr altLang="en-US" b="0" sz="2800" i="0" lang="en-US" u="none">
                <a:solidFill>
                  <a:srgbClr val="000000"/>
                </a:solidFill>
              </a:rPr>
              <a:t>we </a:t>
            </a:r>
            <a:r>
              <a:rPr altLang="en-US" b="0" sz="2800" i="0" lang="en-US" u="none">
                <a:solidFill>
                  <a:srgbClr val="000000"/>
                </a:solidFill>
              </a:rPr>
              <a:t>restrict </a:t>
            </a:r>
            <a:r>
              <a:rPr altLang="en-US" b="0" sz="2800" i="0" lang="en-US" u="none">
                <a:solidFill>
                  <a:srgbClr val="000000"/>
                </a:solidFill>
              </a:rPr>
              <a:t>it's </a:t>
            </a:r>
            <a:r>
              <a:rPr altLang="en-US" b="0" sz="2800" i="0" lang="en-US" u="none">
                <a:solidFill>
                  <a:srgbClr val="000000"/>
                </a:solidFill>
              </a:rPr>
              <a:t>domain</a:t>
            </a:r>
            <a:r>
              <a:rPr altLang="en-US" b="0" sz="2800" i="0" lang="en-US" u="none">
                <a:solidFill>
                  <a:srgbClr val="000000"/>
                </a:solidFill>
              </a:rPr>
              <a:t> </a:t>
            </a:r>
            <a:r>
              <a:rPr altLang="en-US" b="0" sz="2800" i="0" lang="en-US" u="none">
                <a:solidFill>
                  <a:srgbClr val="000000"/>
                </a:solidFill>
              </a:rPr>
              <a:t>to </a:t>
            </a:r>
            <a:r>
              <a:rPr altLang="en-US" b="0" sz="2800" i="0" lang="en-US" u="none">
                <a:solidFill>
                  <a:srgbClr val="000000"/>
                </a:solidFill>
              </a:rPr>
              <a:t>[</a:t>
            </a:r>
            <a:r>
              <a:rPr altLang="en-US" b="0" sz="2800" i="0" lang="en-US" u="none">
                <a:solidFill>
                  <a:srgbClr val="000000"/>
                </a:solidFill>
              </a:rPr>
              <a:t>-</a:t>
            </a:r>
            <a:r>
              <a:rPr altLang="en-US" b="0" sz="2800" i="0" lang="en-US" u="none">
                <a:solidFill>
                  <a:srgbClr val="000000"/>
                </a:solidFill>
              </a:rPr>
              <a:t>π</a:t>
            </a:r>
            <a:r>
              <a:rPr altLang="en-US" b="0" sz="2800" i="0" lang="en-US" u="none">
                <a:solidFill>
                  <a:srgbClr val="000000"/>
                </a:solidFill>
              </a:rPr>
              <a:t>/</a:t>
            </a:r>
            <a:r>
              <a:rPr altLang="en-US" b="0" sz="2800" i="0" lang="en-US" u="none">
                <a:solidFill>
                  <a:srgbClr val="000000"/>
                </a:solidFill>
              </a:rPr>
              <a:t>2</a:t>
            </a:r>
            <a:r>
              <a:rPr altLang="en-US" b="0" sz="2800" i="0" lang="en-US" u="none">
                <a:solidFill>
                  <a:srgbClr val="000000"/>
                </a:solidFill>
              </a:rPr>
              <a:t>,</a:t>
            </a:r>
            <a:r>
              <a:rPr altLang="en-US" b="0" sz="2800" i="0" lang="en-US" u="none">
                <a:solidFill>
                  <a:srgbClr val="000000"/>
                </a:solidFill>
              </a:rPr>
              <a:t> </a:t>
            </a:r>
            <a:r>
              <a:rPr altLang="en-US" b="0" sz="2800" i="0" lang="en-US" u="none">
                <a:solidFill>
                  <a:srgbClr val="000000"/>
                </a:solidFill>
              </a:rPr>
              <a:t>π</a:t>
            </a:r>
            <a:r>
              <a:rPr altLang="en-US" b="0" sz="2800" i="0" lang="en-US" u="none">
                <a:solidFill>
                  <a:srgbClr val="000000"/>
                </a:solidFill>
              </a:rPr>
              <a:t>/</a:t>
            </a:r>
            <a:r>
              <a:rPr altLang="en-US" b="0" sz="2800" i="0" lang="en-US" u="none">
                <a:solidFill>
                  <a:srgbClr val="000000"/>
                </a:solidFill>
              </a:rPr>
              <a:t>2</a:t>
            </a:r>
            <a:r>
              <a:rPr altLang="en-US" b="0" sz="2800" i="0" lang="en-US" u="none">
                <a:solidFill>
                  <a:srgbClr val="000000"/>
                </a:solidFill>
              </a:rPr>
              <a:t>]</a:t>
            </a:r>
            <a:r>
              <a:rPr altLang="en-US" b="0" sz="2800" i="0" lang="en-US" u="none">
                <a:solidFill>
                  <a:srgbClr val="000000"/>
                </a:solidFill>
              </a:rPr>
              <a:t>,</a:t>
            </a:r>
            <a:r>
              <a:rPr altLang="en-US" b="0" sz="2800" i="0" lang="en-US" u="none">
                <a:solidFill>
                  <a:srgbClr val="000000"/>
                </a:solidFill>
              </a:rPr>
              <a:t>then </a:t>
            </a:r>
            <a:r>
              <a:rPr altLang="en-US" b="0" sz="2800" i="0" lang="en-US" u="none">
                <a:solidFill>
                  <a:srgbClr val="000000"/>
                </a:solidFill>
              </a:rPr>
              <a:t>in </a:t>
            </a:r>
            <a:r>
              <a:rPr altLang="en-US" b="0" sz="2800" i="0" lang="en-US" u="none">
                <a:solidFill>
                  <a:srgbClr val="000000"/>
                </a:solidFill>
              </a:rPr>
              <a:t>this </a:t>
            </a:r>
            <a:r>
              <a:rPr altLang="en-US" b="0" sz="2800" i="0" lang="en-US" u="none">
                <a:solidFill>
                  <a:srgbClr val="000000"/>
                </a:solidFill>
              </a:rPr>
              <a:t>inter</a:t>
            </a:r>
            <a:r>
              <a:rPr altLang="en-US" b="0" sz="2800" i="0" lang="en-US" u="none">
                <a:solidFill>
                  <a:srgbClr val="000000"/>
                </a:solidFill>
              </a:rPr>
              <a:t>v</a:t>
            </a:r>
            <a:r>
              <a:rPr altLang="en-US" b="0" sz="2800" i="0" lang="en-US" u="none">
                <a:solidFill>
                  <a:srgbClr val="000000"/>
                </a:solidFill>
              </a:rPr>
              <a:t>a</a:t>
            </a:r>
            <a:r>
              <a:rPr altLang="en-US" b="0" sz="2800" i="0" lang="en-US" u="none">
                <a:solidFill>
                  <a:srgbClr val="000000"/>
                </a:solidFill>
              </a:rPr>
              <a:t>l</a:t>
            </a:r>
            <a:r>
              <a:rPr altLang="en-US" b="0" sz="2800" i="0" lang="en-US" u="none">
                <a:solidFill>
                  <a:srgbClr val="000000"/>
                </a:solidFill>
              </a:rPr>
              <a:t> </a:t>
            </a:r>
            <a:r>
              <a:rPr altLang="en-US" b="0" sz="2800" i="0" lang="en-US" u="none">
                <a:solidFill>
                  <a:srgbClr val="000000"/>
                </a:solidFill>
              </a:rPr>
              <a:t>sin </a:t>
            </a:r>
            <a:r>
              <a:rPr altLang="en-US" b="0" sz="2800" i="0" lang="en-US" u="none">
                <a:solidFill>
                  <a:srgbClr val="000000"/>
                </a:solidFill>
              </a:rPr>
              <a:t>is </a:t>
            </a:r>
            <a:r>
              <a:rPr altLang="en-US" b="0" sz="2800" i="0" lang="en-US" u="none">
                <a:solidFill>
                  <a:srgbClr val="000000"/>
                </a:solidFill>
              </a:rPr>
              <a:t>one-one </a:t>
            </a:r>
            <a:r>
              <a:rPr altLang="en-US" b="0" sz="2800" i="0" lang="en-US" u="none">
                <a:solidFill>
                  <a:srgbClr val="000000"/>
                </a:solidFill>
              </a:rPr>
              <a:t>and </a:t>
            </a:r>
            <a:r>
              <a:rPr altLang="en-US" b="0" sz="2800" i="0" lang="en-US" u="none">
                <a:solidFill>
                  <a:srgbClr val="000000"/>
                </a:solidFill>
              </a:rPr>
              <a:t>onto</a:t>
            </a:r>
            <a:r>
              <a:rPr altLang="en-US" b="0" sz="2800" i="0" lang="en-US" u="none">
                <a:solidFill>
                  <a:srgbClr val="000000"/>
                </a:solidFill>
              </a:rPr>
              <a:t>.</a:t>
            </a:r>
            <a:r>
              <a:rPr altLang="en-US" b="0" sz="2800" i="0" lang="en-US" u="none">
                <a:solidFill>
                  <a:srgbClr val="000000"/>
                </a:solidFill>
              </a:rPr>
              <a:t> </a:t>
            </a:r>
            <a:r>
              <a:rPr altLang="en-US" b="0" sz="2800" i="0" lang="en-US" u="none">
                <a:solidFill>
                  <a:srgbClr val="000000"/>
                </a:solidFill>
              </a:rPr>
              <a:t>Therefor </a:t>
            </a:r>
            <a:r>
              <a:rPr altLang="en-US" b="0" sz="2800" i="0" lang="en-US" u="none">
                <a:solidFill>
                  <a:srgbClr val="000000"/>
                </a:solidFill>
              </a:rPr>
              <a:t>sin </a:t>
            </a:r>
            <a:r>
              <a:rPr altLang="en-US" b="0" sz="2800" i="0" lang="en-US" u="none">
                <a:solidFill>
                  <a:srgbClr val="000000"/>
                </a:solidFill>
              </a:rPr>
              <a:t>x </a:t>
            </a:r>
            <a:r>
              <a:rPr altLang="en-US" b="0" sz="2800" i="0" lang="en-US" u="none">
                <a:solidFill>
                  <a:srgbClr val="000000"/>
                </a:solidFill>
              </a:rPr>
              <a:t>has </a:t>
            </a:r>
            <a:r>
              <a:rPr altLang="en-US" b="0" sz="2800" i="0" lang="en-US" u="none">
                <a:solidFill>
                  <a:srgbClr val="000000"/>
                </a:solidFill>
              </a:rPr>
              <a:t>an </a:t>
            </a:r>
            <a:r>
              <a:rPr altLang="en-US" b="0" sz="2800" i="0" lang="en-US" u="none">
                <a:solidFill>
                  <a:srgbClr val="000000"/>
                </a:solidFill>
              </a:rPr>
              <a:t>inverse </a:t>
            </a:r>
            <a:r>
              <a:rPr altLang="en-US" b="0" sz="2800" i="0" lang="en-US" u="none">
                <a:solidFill>
                  <a:srgbClr val="000000"/>
                </a:solidFill>
              </a:rPr>
              <a:t>function </a:t>
            </a:r>
            <a:r>
              <a:rPr altLang="en-US" b="0" sz="2800" i="0" lang="en-US" u="none">
                <a:solidFill>
                  <a:srgbClr val="000000"/>
                </a:solidFill>
              </a:rPr>
              <a:t>called </a:t>
            </a:r>
            <a:r>
              <a:rPr altLang="en-US" b="1" sz="2800" i="0" lang="en-US" u="none">
                <a:solidFill>
                  <a:srgbClr val="000000"/>
                </a:solidFill>
              </a:rPr>
              <a:t>inverse </a:t>
            </a:r>
            <a:r>
              <a:rPr altLang="en-US" b="1" sz="2800" i="0" lang="en-US" u="none">
                <a:solidFill>
                  <a:srgbClr val="000000"/>
                </a:solidFill>
              </a:rPr>
              <a:t>sin </a:t>
            </a:r>
            <a:r>
              <a:rPr altLang="en-US" b="1" sz="2800" i="0" lang="en-US" u="none">
                <a:solidFill>
                  <a:srgbClr val="000000"/>
                </a:solidFill>
              </a:rPr>
              <a:t>function </a:t>
            </a:r>
            <a:r>
              <a:rPr altLang="en-US" b="0" sz="2800" i="0" lang="en-US" u="none">
                <a:solidFill>
                  <a:srgbClr val="000000"/>
                </a:solidFill>
              </a:rPr>
              <a:t>or </a:t>
            </a:r>
            <a:r>
              <a:rPr altLang="en-US" b="0" sz="2800" i="0" lang="en-US" u="none">
                <a:solidFill>
                  <a:srgbClr val="000000"/>
                </a:solidFill>
              </a:rPr>
              <a:t>the </a:t>
            </a:r>
            <a:r>
              <a:rPr altLang="en-US" b="1" sz="2800" i="0" lang="en-US" u="none">
                <a:solidFill>
                  <a:srgbClr val="000000"/>
                </a:solidFill>
              </a:rPr>
              <a:t>arc </a:t>
            </a:r>
            <a:r>
              <a:rPr altLang="en-US" b="1" sz="2800" i="0" lang="en-US" u="none">
                <a:solidFill>
                  <a:srgbClr val="000000"/>
                </a:solidFill>
              </a:rPr>
              <a:t>sin </a:t>
            </a:r>
            <a:r>
              <a:rPr altLang="en-US" b="1" sz="2800" i="0" lang="en-US" u="none">
                <a:solidFill>
                  <a:srgbClr val="000000"/>
                </a:solidFill>
              </a:rPr>
              <a:t>function</a:t>
            </a:r>
            <a:r>
              <a:rPr altLang="en-US" b="1" sz="2800" i="0" lang="en-US" u="none">
                <a:solidFill>
                  <a:srgbClr val="000000"/>
                </a:solidFill>
              </a:rPr>
              <a:t>,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0" sz="2800" i="0" lang="en-US" u="none">
                <a:solidFill>
                  <a:srgbClr val="000000"/>
                </a:solidFill>
              </a:rPr>
              <a:t>defined </a:t>
            </a:r>
            <a:r>
              <a:rPr altLang="en-US" b="0" sz="2800" i="0" lang="en-US" u="none">
                <a:solidFill>
                  <a:srgbClr val="000000"/>
                </a:solidFill>
              </a:rPr>
              <a:t>as </a:t>
            </a:r>
            <a:endParaRPr b="1" sz="2800" i="1" lang="en-US" u="sng">
              <a:solidFill>
                <a:srgbClr val="000000"/>
              </a:solidFill>
            </a:endParaRPr>
          </a:p>
          <a:p>
            <a:pPr indent="0" lvl="1" marL="457200">
              <a:buNone/>
            </a:pPr>
            <a:r>
              <a:rPr altLang="en-US" b="1" sz="2800" i="0" lang="en-US" u="none">
                <a:solidFill>
                  <a:srgbClr val="000000"/>
                </a:solidFill>
              </a:rPr>
              <a:t>y </a:t>
            </a:r>
            <a:r>
              <a:rPr altLang="en-US" b="1" sz="2800" i="0" lang="en-US" u="none">
                <a:solidFill>
                  <a:srgbClr val="000000"/>
                </a:solidFill>
              </a:rPr>
              <a:t>=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sin-1 x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Domain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=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[</a:t>
            </a:r>
            <a:r>
              <a:rPr altLang="en-US" b="1" sz="2800" i="0" lang="en-US" u="none">
                <a:solidFill>
                  <a:srgbClr val="000000"/>
                </a:solidFill>
              </a:rPr>
              <a:t>-</a:t>
            </a:r>
            <a:r>
              <a:rPr altLang="en-US" b="1" sz="2800" i="0" lang="en-US" u="none">
                <a:solidFill>
                  <a:srgbClr val="000000"/>
                </a:solidFill>
              </a:rPr>
              <a:t>1</a:t>
            </a:r>
            <a:r>
              <a:rPr altLang="en-US" b="1" sz="2800" i="0" lang="en-US" u="none">
                <a:solidFill>
                  <a:srgbClr val="000000"/>
                </a:solidFill>
              </a:rPr>
              <a:t>,</a:t>
            </a:r>
            <a:r>
              <a:rPr altLang="en-US" b="1" sz="2800" i="0" lang="en-US" u="none">
                <a:solidFill>
                  <a:srgbClr val="000000"/>
                </a:solidFill>
              </a:rPr>
              <a:t>1</a:t>
            </a:r>
            <a:r>
              <a:rPr altLang="en-US" b="1" sz="2800" i="0" lang="en-US" u="none">
                <a:solidFill>
                  <a:srgbClr val="000000"/>
                </a:solidFill>
              </a:rPr>
              <a:t>]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and 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Range </a:t>
            </a:r>
            <a:r>
              <a:rPr altLang="en-US" b="1" sz="2800" i="0" lang="en-US" u="none">
                <a:solidFill>
                  <a:srgbClr val="000000"/>
                </a:solidFill>
              </a:rPr>
              <a:t>=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[</a:t>
            </a:r>
            <a:r>
              <a:rPr altLang="en-US" b="1" sz="2800" i="0" lang="en-US" u="none">
                <a:solidFill>
                  <a:srgbClr val="000000"/>
                </a:solidFill>
              </a:rPr>
              <a:t>-</a:t>
            </a:r>
            <a:r>
              <a:rPr altLang="en-US" b="1" sz="2800" i="0" lang="en-US" u="none">
                <a:solidFill>
                  <a:srgbClr val="000000"/>
                </a:solidFill>
              </a:rPr>
              <a:t>π</a:t>
            </a:r>
            <a:r>
              <a:rPr altLang="en-US" b="1" sz="2800" i="0" lang="en-US" u="none">
                <a:solidFill>
                  <a:srgbClr val="000000"/>
                </a:solidFill>
              </a:rPr>
              <a:t>/</a:t>
            </a:r>
            <a:r>
              <a:rPr altLang="en-US" b="1" sz="2800" i="0" lang="en-US" u="none">
                <a:solidFill>
                  <a:srgbClr val="000000"/>
                </a:solidFill>
              </a:rPr>
              <a:t>2</a:t>
            </a:r>
            <a:r>
              <a:rPr altLang="en-US" b="1" sz="2800" i="0" lang="en-US" u="none">
                <a:solidFill>
                  <a:srgbClr val="000000"/>
                </a:solidFill>
              </a:rPr>
              <a:t>,</a:t>
            </a:r>
            <a:r>
              <a:rPr altLang="en-US" b="1" sz="2800" i="0" lang="en-US" u="none">
                <a:solidFill>
                  <a:srgbClr val="000000"/>
                </a:solidFill>
              </a:rPr>
              <a:t> </a:t>
            </a:r>
            <a:r>
              <a:rPr altLang="en-US" b="1" sz="2800" i="0" lang="en-US" u="none">
                <a:solidFill>
                  <a:srgbClr val="000000"/>
                </a:solidFill>
              </a:rPr>
              <a:t>π</a:t>
            </a:r>
            <a:r>
              <a:rPr altLang="en-US" b="1" sz="2800" i="0" lang="en-US" u="none">
                <a:solidFill>
                  <a:srgbClr val="000000"/>
                </a:solidFill>
              </a:rPr>
              <a:t>/</a:t>
            </a:r>
            <a:r>
              <a:rPr altLang="en-US" b="1" sz="2800" i="0" lang="en-US" u="none">
                <a:solidFill>
                  <a:srgbClr val="000000"/>
                </a:solidFill>
              </a:rPr>
              <a:t>2</a:t>
            </a:r>
            <a:r>
              <a:rPr altLang="en-US" b="1" sz="2800" i="0" lang="en-US" u="none">
                <a:solidFill>
                  <a:srgbClr val="000000"/>
                </a:solidFill>
              </a:rPr>
              <a:t>]</a:t>
            </a:r>
            <a:r>
              <a:rPr b="1" sz="2800" i="0" lang="en-US" u="none">
                <a:solidFill>
                  <a:srgbClr val="000000"/>
                </a:solidFill>
              </a:rPr>
              <a:t> </a:t>
            </a:r>
            <a:r>
              <a:rPr b="1" sz="2800" i="0" lang="en-US" u="none">
                <a:solidFill>
                  <a:srgbClr val="000000"/>
                </a:solidFill>
              </a:rPr>
              <a:t> </a:t>
            </a:r>
            <a:r>
              <a:rPr b="1" sz="2800" i="0" lang="en-US" u="none">
                <a:solidFill>
                  <a:srgbClr val="000000"/>
                </a:solidFill>
              </a:rPr>
              <a:t> </a:t>
            </a:r>
            <a:endParaRPr b="1" sz="2800" i="1" lang="en-US" u="sng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split dir="out"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"/>
          <p:cNvSpPr>
            <a:spLocks noGrp="1"/>
          </p:cNvSpPr>
          <p:nvPr>
            <p:ph type="title"/>
          </p:nvPr>
        </p:nvSpPr>
        <p:spPr>
          <a:xfrm>
            <a:off x="628649" y="0"/>
            <a:ext cx="7886700" cy="1325563"/>
          </a:xfrm>
          <a:solidFill>
            <a:srgbClr val="92D050"/>
          </a:solidFill>
        </p:spPr>
        <p:txBody>
          <a:bodyPr anchor="t" anchorCtr="1"/>
          <a:p>
            <a:r>
              <a:rPr b="1" sz="4800" i="1" lang="en-US" u="sng">
                <a:solidFill>
                  <a:srgbClr val="C00000"/>
                </a:solidFill>
              </a:rPr>
              <a:t>Inverse </a:t>
            </a:r>
            <a:r>
              <a:rPr b="1" sz="4800" i="1" lang="en-US" u="sng">
                <a:solidFill>
                  <a:srgbClr val="C00000"/>
                </a:solidFill>
              </a:rPr>
              <a:t>cosine </a:t>
            </a:r>
            <a:r>
              <a:rPr b="1" sz="4800" i="1" lang="en-US" u="sng">
                <a:solidFill>
                  <a:srgbClr val="C00000"/>
                </a:solidFill>
              </a:rPr>
              <a:t>Function </a:t>
            </a:r>
            <a:endParaRPr b="1" sz="4800" i="1" lang="en-US" u="sng">
              <a:solidFill>
                <a:srgbClr val="C00000"/>
              </a:solidFill>
            </a:endParaRPr>
          </a:p>
        </p:txBody>
      </p:sp>
      <p:sp>
        <p:nvSpPr>
          <p:cNvPr id="1048595" name=""/>
          <p:cNvSpPr>
            <a:spLocks noGrp="1"/>
          </p:cNvSpPr>
          <p:nvPr>
            <p:ph idx="1"/>
          </p:nvPr>
        </p:nvSpPr>
        <p:spPr>
          <a:xfrm>
            <a:off x="628649" y="1253330"/>
            <a:ext cx="7704859" cy="5625394"/>
          </a:xfrm>
          <a:solidFill>
            <a:srgbClr val="00B0F0"/>
          </a:solidFill>
        </p:spPr>
        <p:txBody>
          <a:bodyPr/>
          <a:p>
            <a:pPr indent="0" marL="0">
              <a:buNone/>
            </a:pPr>
            <a:r>
              <a:rPr lang="en-US"/>
              <a:t>Consider</a:t>
            </a:r>
            <a:r>
              <a:rPr lang="en-US"/>
              <a:t> </a:t>
            </a:r>
            <a:r>
              <a:rPr lang="en-US"/>
              <a:t>the </a:t>
            </a:r>
            <a:r>
              <a:rPr lang="en-US"/>
              <a:t>cosine </a:t>
            </a:r>
            <a:r>
              <a:rPr lang="en-US"/>
              <a:t>function </a:t>
            </a:r>
            <a:endParaRPr lang="en-US"/>
          </a:p>
          <a:p>
            <a:pPr indent="0" marL="0">
              <a:buNone/>
            </a:pPr>
            <a:r>
              <a:rPr lang="en-US"/>
              <a:t>f(</a:t>
            </a:r>
            <a:r>
              <a:rPr lang="en-US"/>
              <a:t>x</a:t>
            </a:r>
            <a:r>
              <a:rPr lang="en-US"/>
              <a:t>)</a:t>
            </a:r>
            <a:r>
              <a:rPr lang="en-US"/>
              <a:t>=</a:t>
            </a:r>
            <a:r>
              <a:rPr lang="en-US"/>
              <a:t> </a:t>
            </a:r>
            <a:r>
              <a:rPr lang="en-US"/>
              <a:t>cos </a:t>
            </a:r>
            <a:r>
              <a:rPr lang="en-US"/>
              <a:t>x </a:t>
            </a:r>
            <a:r>
              <a:rPr lang="en-US"/>
              <a:t>,</a:t>
            </a:r>
            <a:r>
              <a:rPr lang="en-US"/>
              <a:t> </a:t>
            </a:r>
            <a:r>
              <a:rPr lang="en-US"/>
              <a:t>it </a:t>
            </a:r>
            <a:r>
              <a:rPr lang="en-US"/>
              <a:t>is </a:t>
            </a:r>
            <a:r>
              <a:rPr lang="en-US"/>
              <a:t>also </a:t>
            </a:r>
            <a:r>
              <a:rPr lang="en-US"/>
              <a:t>not </a:t>
            </a:r>
            <a:r>
              <a:rPr lang="en-US"/>
              <a:t>one </a:t>
            </a:r>
            <a:r>
              <a:rPr lang="en-US"/>
              <a:t>-</a:t>
            </a:r>
            <a:r>
              <a:rPr lang="en-US"/>
              <a:t>one </a:t>
            </a:r>
            <a:r>
              <a:rPr lang="en-US"/>
              <a:t>function </a:t>
            </a:r>
            <a:r>
              <a:rPr lang="en-US"/>
              <a:t>.</a:t>
            </a:r>
            <a:endParaRPr lang="en-US"/>
          </a:p>
          <a:p>
            <a:pPr indent="0" marL="0">
              <a:buNone/>
            </a:pPr>
            <a:r>
              <a:rPr lang="en-US"/>
              <a:t>As </a:t>
            </a:r>
            <a:r>
              <a:rPr lang="en-US"/>
              <a:t>-</a:t>
            </a:r>
            <a:r>
              <a:rPr altLang="en-US" lang="en-US"/>
              <a:t>π</a:t>
            </a:r>
            <a:r>
              <a:rPr altLang="en-US" lang="en-US"/>
              <a:t> </a:t>
            </a:r>
            <a:r>
              <a:rPr altLang="en-US" lang="en-US"/>
              <a:t>and </a:t>
            </a:r>
            <a:r>
              <a:rPr altLang="en-US" lang="en-US"/>
              <a:t>π</a:t>
            </a:r>
            <a:r>
              <a:rPr altLang="en-US" lang="en-US"/>
              <a:t> </a:t>
            </a:r>
            <a:r>
              <a:rPr altLang="en-US" lang="en-US"/>
              <a:t>has </a:t>
            </a:r>
            <a:r>
              <a:rPr altLang="en-US" lang="en-US"/>
              <a:t>same </a:t>
            </a:r>
            <a:r>
              <a:rPr altLang="en-US" lang="en-US"/>
              <a:t>image</a:t>
            </a:r>
            <a:r>
              <a:rPr altLang="en-US" lang="en-US"/>
              <a:t>.</a:t>
            </a:r>
            <a:r>
              <a:rPr altLang="en-US" lang="en-US"/>
              <a:t> </a:t>
            </a:r>
            <a:r>
              <a:rPr altLang="en-US" lang="en-US"/>
              <a:t>So </a:t>
            </a:r>
            <a:r>
              <a:rPr altLang="en-US" lang="en-US"/>
              <a:t>inverse </a:t>
            </a:r>
            <a:r>
              <a:rPr altLang="en-US" lang="en-US"/>
              <a:t>does </a:t>
            </a:r>
            <a:r>
              <a:rPr altLang="en-US" lang="en-US"/>
              <a:t>not </a:t>
            </a:r>
            <a:r>
              <a:rPr altLang="en-US" lang="en-US"/>
              <a:t>exists</a:t>
            </a:r>
            <a:r>
              <a:rPr altLang="en-US" lang="en-US"/>
              <a:t>.</a:t>
            </a:r>
            <a:r>
              <a:rPr altLang="en-US" lang="en-US"/>
              <a:t> </a:t>
            </a:r>
            <a:endParaRPr lang="en-US"/>
          </a:p>
          <a:p>
            <a:pPr indent="0" marL="0">
              <a:buNone/>
            </a:pPr>
            <a:r>
              <a:rPr altLang="en-US" lang="en-US"/>
              <a:t>But</a:t>
            </a:r>
            <a:r>
              <a:rPr altLang="en-US" lang="en-US"/>
              <a:t> </a:t>
            </a:r>
            <a:r>
              <a:rPr altLang="en-US" lang="en-US"/>
              <a:t>if</a:t>
            </a:r>
            <a:r>
              <a:rPr altLang="en-US" lang="en-US"/>
              <a:t> </a:t>
            </a:r>
            <a:r>
              <a:rPr altLang="en-US" lang="en-US"/>
              <a:t>we</a:t>
            </a:r>
            <a:r>
              <a:rPr altLang="en-US" lang="en-US"/>
              <a:t> </a:t>
            </a:r>
            <a:r>
              <a:rPr altLang="en-US" lang="en-US"/>
              <a:t>restrict</a:t>
            </a:r>
            <a:r>
              <a:rPr altLang="en-US" lang="en-US"/>
              <a:t> </a:t>
            </a:r>
            <a:r>
              <a:rPr altLang="en-US" lang="en-US"/>
              <a:t>it's</a:t>
            </a:r>
            <a:r>
              <a:rPr altLang="en-US" lang="en-US"/>
              <a:t> </a:t>
            </a:r>
            <a:r>
              <a:rPr altLang="en-US" lang="en-US"/>
              <a:t>domain</a:t>
            </a:r>
            <a:r>
              <a:rPr altLang="en-US" lang="en-US"/>
              <a:t> </a:t>
            </a:r>
            <a:r>
              <a:rPr altLang="en-US" lang="en-US"/>
              <a:t>to </a:t>
            </a:r>
            <a:r>
              <a:rPr altLang="en-US" lang="en-US"/>
              <a:t>[</a:t>
            </a:r>
            <a:r>
              <a:rPr altLang="en-US" lang="en-US"/>
              <a:t>0</a:t>
            </a:r>
            <a:r>
              <a:rPr altLang="en-US" lang="en-US"/>
              <a:t>,</a:t>
            </a:r>
            <a:r>
              <a:rPr altLang="en-US" lang="en-US"/>
              <a:t>π</a:t>
            </a:r>
            <a:r>
              <a:rPr altLang="en-US" lang="en-US"/>
              <a:t>]</a:t>
            </a:r>
            <a:r>
              <a:rPr altLang="en-US" lang="en-US"/>
              <a:t>,</a:t>
            </a:r>
            <a:r>
              <a:rPr altLang="en-US" lang="en-US"/>
              <a:t> </a:t>
            </a:r>
            <a:r>
              <a:rPr altLang="en-US" lang="en-US"/>
              <a:t>then </a:t>
            </a:r>
            <a:r>
              <a:rPr altLang="en-US" lang="en-US"/>
              <a:t>it </a:t>
            </a:r>
            <a:r>
              <a:rPr altLang="en-US" lang="en-US"/>
              <a:t>becomes </a:t>
            </a:r>
            <a:r>
              <a:rPr altLang="en-US" lang="en-US"/>
              <a:t>one </a:t>
            </a:r>
            <a:r>
              <a:rPr altLang="en-US" lang="en-US"/>
              <a:t>-</a:t>
            </a:r>
            <a:r>
              <a:rPr altLang="en-US" lang="en-US"/>
              <a:t> </a:t>
            </a:r>
            <a:r>
              <a:rPr altLang="en-US" lang="en-US"/>
              <a:t>on</a:t>
            </a:r>
            <a:r>
              <a:rPr altLang="en-US" lang="en-US"/>
              <a:t>e </a:t>
            </a:r>
            <a:r>
              <a:rPr altLang="en-US" lang="en-US"/>
              <a:t>and </a:t>
            </a:r>
            <a:r>
              <a:rPr altLang="en-US" lang="en-US"/>
              <a:t>onto</a:t>
            </a:r>
            <a:r>
              <a:rPr altLang="en-US" lang="en-US"/>
              <a:t>.</a:t>
            </a:r>
            <a:r>
              <a:rPr altLang="en-US" lang="en-US"/>
              <a:t> </a:t>
            </a:r>
            <a:r>
              <a:rPr altLang="en-US" lang="en-US"/>
              <a:t>So </a:t>
            </a:r>
            <a:r>
              <a:rPr altLang="en-US" lang="en-US"/>
              <a:t>it </a:t>
            </a:r>
            <a:r>
              <a:rPr altLang="en-US" lang="en-US"/>
              <a:t>has </a:t>
            </a:r>
            <a:r>
              <a:rPr altLang="en-US" lang="en-US"/>
              <a:t>an </a:t>
            </a:r>
            <a:r>
              <a:rPr altLang="en-US" lang="en-US"/>
              <a:t>inverse </a:t>
            </a:r>
            <a:r>
              <a:rPr altLang="en-US" lang="en-US"/>
              <a:t>function </a:t>
            </a:r>
            <a:r>
              <a:rPr altLang="en-US" lang="en-US"/>
              <a:t>called </a:t>
            </a:r>
            <a:r>
              <a:rPr altLang="en-US" b="1" lang="en-US"/>
              <a:t>inverse </a:t>
            </a:r>
            <a:r>
              <a:rPr altLang="en-US" b="1" lang="en-US"/>
              <a:t>of </a:t>
            </a:r>
            <a:r>
              <a:rPr altLang="en-US" b="1" lang="en-US"/>
              <a:t>cosine </a:t>
            </a:r>
            <a:r>
              <a:rPr altLang="en-US" b="0" lang="en-US"/>
              <a:t> </a:t>
            </a:r>
            <a:r>
              <a:rPr altLang="en-US" b="0" lang="en-US"/>
              <a:t>function </a:t>
            </a:r>
            <a:r>
              <a:rPr altLang="en-US" b="0" lang="en-US"/>
              <a:t>or </a:t>
            </a:r>
            <a:r>
              <a:rPr altLang="en-US" b="0" lang="en-US"/>
              <a:t>the </a:t>
            </a:r>
            <a:r>
              <a:rPr altLang="en-US" b="1" lang="en-US"/>
              <a:t>arc </a:t>
            </a:r>
            <a:r>
              <a:rPr altLang="en-US" b="1" lang="en-US"/>
              <a:t>of </a:t>
            </a:r>
            <a:r>
              <a:rPr altLang="en-US" b="1" lang="en-US"/>
              <a:t>cosine </a:t>
            </a:r>
            <a:r>
              <a:rPr altLang="en-US" b="1" lang="en-US"/>
              <a:t>function</a:t>
            </a:r>
            <a:r>
              <a:rPr altLang="en-US" b="1" lang="en-US"/>
              <a:t>.</a:t>
            </a:r>
            <a:r>
              <a:rPr altLang="en-US" b="1" lang="en-US"/>
              <a:t> </a:t>
            </a:r>
            <a:r>
              <a:rPr altLang="en-US" b="0" lang="en-US"/>
              <a:t>Which </a:t>
            </a:r>
            <a:r>
              <a:rPr altLang="en-US" b="0" lang="en-US"/>
              <a:t>is </a:t>
            </a:r>
            <a:r>
              <a:rPr altLang="en-US" b="0" lang="en-US"/>
              <a:t>defined </a:t>
            </a:r>
            <a:r>
              <a:rPr altLang="en-US" b="0" lang="en-US"/>
              <a:t> </a:t>
            </a:r>
            <a:r>
              <a:rPr altLang="en-US" b="0" lang="en-US"/>
              <a:t>as </a:t>
            </a:r>
            <a:endParaRPr lang="en-US"/>
          </a:p>
          <a:p>
            <a:pPr indent="0" marL="0">
              <a:buNone/>
            </a:pPr>
            <a:r>
              <a:rPr lang="en-US"/>
              <a:t>y=</a:t>
            </a:r>
            <a:r>
              <a:rPr lang="en-US"/>
              <a:t> </a:t>
            </a:r>
            <a:r>
              <a:rPr lang="en-US"/>
              <a:t>cos-1 x</a:t>
            </a:r>
            <a:r>
              <a:rPr lang="en-US"/>
              <a:t> </a:t>
            </a:r>
            <a:r>
              <a:rPr b="1" lang="en-US"/>
              <a:t>Domain </a:t>
            </a:r>
            <a:r>
              <a:rPr b="1" lang="en-US"/>
              <a:t>=</a:t>
            </a:r>
            <a:r>
              <a:rPr b="1" lang="en-US"/>
              <a:t> </a:t>
            </a:r>
            <a:r>
              <a:rPr b="1" lang="en-US"/>
              <a:t>[</a:t>
            </a:r>
            <a:r>
              <a:rPr b="1" lang="en-US"/>
              <a:t>-</a:t>
            </a:r>
            <a:r>
              <a:rPr b="1" lang="en-US"/>
              <a:t>1</a:t>
            </a:r>
            <a:r>
              <a:rPr b="1" lang="en-US"/>
              <a:t>,</a:t>
            </a:r>
            <a:r>
              <a:rPr b="1" lang="en-US"/>
              <a:t>1</a:t>
            </a:r>
            <a:r>
              <a:rPr b="1" lang="en-US"/>
              <a:t>]</a:t>
            </a:r>
            <a:r>
              <a:rPr b="1" lang="en-US"/>
              <a:t> </a:t>
            </a:r>
            <a:r>
              <a:rPr b="1" lang="en-US"/>
              <a:t> </a:t>
            </a:r>
            <a:r>
              <a:rPr b="0" lang="en-US"/>
              <a:t>and </a:t>
            </a:r>
            <a:r>
              <a:rPr b="1" lang="en-US"/>
              <a:t>Range </a:t>
            </a:r>
            <a:r>
              <a:rPr b="1" lang="en-US"/>
              <a:t>=</a:t>
            </a:r>
            <a:r>
              <a:rPr b="1" lang="en-US"/>
              <a:t> </a:t>
            </a:r>
            <a:r>
              <a:rPr b="1" lang="en-US"/>
              <a:t>[</a:t>
            </a:r>
            <a:r>
              <a:rPr b="1" lang="en-US"/>
              <a:t>0</a:t>
            </a:r>
            <a:r>
              <a:rPr b="1" lang="en-US"/>
              <a:t>,</a:t>
            </a:r>
            <a:r>
              <a:rPr altLang="en-US" b="1" lang="en-US"/>
              <a:t>π</a:t>
            </a:r>
            <a:r>
              <a:rPr altLang="en-US" b="1" lang="en-US"/>
              <a:t>]</a:t>
            </a:r>
            <a:endParaRPr lang="en-US"/>
          </a:p>
          <a:p>
            <a:pPr indent="0" marL="0">
              <a:buNone/>
            </a:pPr>
            <a:endParaRPr lang="en-US"/>
          </a:p>
        </p:txBody>
      </p:sp>
    </p:spTree>
  </p:cSld>
  <p:clrMapOvr>
    <a:masterClrMapping/>
  </p:clrMapOvr>
  <p:transition spd="slow">
    <p:split dir="out"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"/>
          <p:cNvSpPr>
            <a:spLocks noGrp="1"/>
          </p:cNvSpPr>
          <p:nvPr>
            <p:ph type="title"/>
          </p:nvPr>
        </p:nvSpPr>
        <p:spPr>
          <a:xfrm>
            <a:off x="628650" y="157117"/>
            <a:ext cx="7886700" cy="1325563"/>
          </a:xfrm>
          <a:solidFill>
            <a:srgbClr val="00B0F0"/>
          </a:solidFill>
        </p:spPr>
        <p:txBody>
          <a:bodyPr anchor="t" anchorCtr="1"/>
          <a:p>
            <a:r>
              <a:rPr b="1" sz="4400" i="1" lang="en-US" u="sng">
                <a:solidFill>
                  <a:srgbClr val="800000"/>
                </a:solidFill>
              </a:rPr>
              <a:t>Inverse </a:t>
            </a:r>
            <a:r>
              <a:rPr b="1" sz="4400" i="1" lang="en-US" u="sng">
                <a:solidFill>
                  <a:srgbClr val="800000"/>
                </a:solidFill>
              </a:rPr>
              <a:t>tangent </a:t>
            </a:r>
            <a:r>
              <a:rPr b="1" sz="4400" i="1" lang="en-US" u="sng">
                <a:solidFill>
                  <a:srgbClr val="800000"/>
                </a:solidFill>
              </a:rPr>
              <a:t>Function </a:t>
            </a:r>
            <a:endParaRPr sz="4400" lang="en-US" u="sng">
              <a:solidFill>
                <a:srgbClr val="800000"/>
              </a:solidFill>
            </a:endParaRPr>
          </a:p>
        </p:txBody>
      </p:sp>
      <p:sp>
        <p:nvSpPr>
          <p:cNvPr id="1048591" name=""/>
          <p:cNvSpPr>
            <a:spLocks noGrp="1"/>
          </p:cNvSpPr>
          <p:nvPr>
            <p:ph idx="1"/>
          </p:nvPr>
        </p:nvSpPr>
        <p:spPr>
          <a:xfrm>
            <a:off x="628649" y="1482680"/>
            <a:ext cx="7873712" cy="5157374"/>
          </a:xfrm>
          <a:solidFill>
            <a:srgbClr val="92D050"/>
          </a:solidFill>
        </p:spPr>
        <p:txBody>
          <a:bodyPr anchor="ctr">
            <a:noAutofit/>
          </a:bodyPr>
          <a:p>
            <a:pPr indent="0" marL="0">
              <a:buNone/>
            </a:pPr>
            <a:r>
              <a:rPr sz="3000" lang="en-US"/>
              <a:t>Consider </a:t>
            </a:r>
            <a:r>
              <a:rPr sz="3000" lang="en-US"/>
              <a:t>the </a:t>
            </a:r>
            <a:r>
              <a:rPr sz="3000" lang="en-US"/>
              <a:t>tangent </a:t>
            </a:r>
            <a:r>
              <a:rPr sz="3000" lang="en-US"/>
              <a:t>function </a:t>
            </a:r>
            <a:r>
              <a:rPr sz="3000" lang="en-US"/>
              <a:t>defined </a:t>
            </a:r>
            <a:r>
              <a:rPr sz="3000" lang="en-US"/>
              <a:t>by </a:t>
            </a:r>
            <a:endParaRPr sz="3000" lang="en-US"/>
          </a:p>
          <a:p>
            <a:pPr indent="0" marL="0">
              <a:buNone/>
            </a:pPr>
            <a:r>
              <a:rPr sz="3000" lang="en-US"/>
              <a:t>f(</a:t>
            </a:r>
            <a:r>
              <a:rPr sz="3000" lang="en-US"/>
              <a:t>x</a:t>
            </a:r>
            <a:r>
              <a:rPr sz="3000" lang="en-US"/>
              <a:t>)</a:t>
            </a:r>
            <a:r>
              <a:rPr sz="3000" lang="en-US"/>
              <a:t> </a:t>
            </a:r>
            <a:r>
              <a:rPr sz="3000" lang="en-US"/>
              <a:t>=</a:t>
            </a:r>
            <a:r>
              <a:rPr sz="3000" lang="en-US"/>
              <a:t> </a:t>
            </a:r>
            <a:r>
              <a:rPr sz="3000" lang="en-US"/>
              <a:t>tan </a:t>
            </a:r>
            <a:r>
              <a:rPr sz="3000" lang="en-US"/>
              <a:t>x</a:t>
            </a:r>
            <a:r>
              <a:rPr sz="3000" lang="en-US"/>
              <a:t>.</a:t>
            </a:r>
            <a:r>
              <a:rPr sz="3000" lang="en-US"/>
              <a:t> </a:t>
            </a:r>
            <a:r>
              <a:rPr sz="3000" lang="en-US"/>
              <a:t>Since </a:t>
            </a:r>
            <a:r>
              <a:rPr sz="3000" lang="en-US"/>
              <a:t>it </a:t>
            </a:r>
            <a:r>
              <a:rPr sz="3000" lang="en-US"/>
              <a:t>is </a:t>
            </a:r>
            <a:r>
              <a:rPr sz="3000" lang="en-US"/>
              <a:t>not </a:t>
            </a:r>
            <a:r>
              <a:rPr sz="3000" lang="en-US"/>
              <a:t>defined </a:t>
            </a:r>
            <a:r>
              <a:rPr sz="3000" lang="en-US"/>
              <a:t>at </a:t>
            </a:r>
            <a:r>
              <a:rPr sz="3000" lang="en-US"/>
              <a:t>odd </a:t>
            </a:r>
            <a:r>
              <a:rPr sz="3000" lang="en-US"/>
              <a:t>multiples </a:t>
            </a:r>
            <a:r>
              <a:rPr sz="3000" lang="en-US"/>
              <a:t>of </a:t>
            </a:r>
            <a:r>
              <a:rPr altLang="en-US" sz="3000" lang="en-US"/>
              <a:t>π</a:t>
            </a:r>
            <a:r>
              <a:rPr altLang="en-US" sz="3000" lang="en-US"/>
              <a:t>/</a:t>
            </a:r>
            <a:r>
              <a:rPr altLang="en-US" sz="3000" lang="en-US"/>
              <a:t>2</a:t>
            </a:r>
            <a:r>
              <a:rPr altLang="en-US" sz="3000" lang="en-US"/>
              <a:t>.</a:t>
            </a:r>
            <a:r>
              <a:rPr altLang="en-US" sz="3000" lang="en-US"/>
              <a:t> </a:t>
            </a:r>
            <a:r>
              <a:rPr altLang="en-US" sz="3000" lang="en-US"/>
              <a:t>So </a:t>
            </a:r>
            <a:r>
              <a:rPr altLang="en-US" sz="3000" lang="en-US"/>
              <a:t>it </a:t>
            </a:r>
            <a:r>
              <a:rPr altLang="en-US" sz="3000" lang="en-US"/>
              <a:t>is </a:t>
            </a:r>
            <a:r>
              <a:rPr altLang="en-US" sz="3000" lang="en-US"/>
              <a:t>not </a:t>
            </a:r>
            <a:r>
              <a:rPr altLang="en-US" sz="3000" lang="en-US"/>
              <a:t>one-one</a:t>
            </a:r>
            <a:r>
              <a:rPr altLang="en-US" sz="3000" lang="en-US"/>
              <a:t>. </a:t>
            </a:r>
            <a:r>
              <a:rPr altLang="en-US" sz="3000" lang="en-US"/>
              <a:t> </a:t>
            </a:r>
            <a:endParaRPr sz="3000" lang="en-US"/>
          </a:p>
          <a:p>
            <a:pPr indent="0" marL="0">
              <a:buNone/>
            </a:pPr>
            <a:r>
              <a:rPr altLang="en-US" sz="3000" lang="en-US"/>
              <a:t>But</a:t>
            </a:r>
            <a:r>
              <a:rPr altLang="en-US" sz="3000" lang="en-US"/>
              <a:t> </a:t>
            </a:r>
            <a:r>
              <a:rPr altLang="en-US" sz="3000" lang="en-US"/>
              <a:t>if</a:t>
            </a:r>
            <a:r>
              <a:rPr altLang="en-US" sz="3000" lang="en-US"/>
              <a:t> </a:t>
            </a:r>
            <a:r>
              <a:rPr altLang="en-US" sz="3000" lang="en-US"/>
              <a:t>we </a:t>
            </a:r>
            <a:r>
              <a:rPr altLang="en-US" sz="3000" lang="en-US"/>
              <a:t>restrict </a:t>
            </a:r>
            <a:r>
              <a:rPr altLang="en-US" sz="3000" lang="en-US"/>
              <a:t>it's </a:t>
            </a:r>
            <a:r>
              <a:rPr altLang="en-US" sz="3000" lang="en-US"/>
              <a:t>domain </a:t>
            </a:r>
            <a:r>
              <a:rPr altLang="en-US" sz="3000" lang="en-US"/>
              <a:t>to </a:t>
            </a:r>
            <a:r>
              <a:rPr altLang="en-US" sz="3000" lang="en-US"/>
              <a:t>(</a:t>
            </a:r>
            <a:r>
              <a:rPr altLang="en-US" sz="3000" lang="en-US"/>
              <a:t>-</a:t>
            </a:r>
            <a:r>
              <a:rPr altLang="en-US" sz="3000" lang="en-US"/>
              <a:t>π</a:t>
            </a:r>
            <a:r>
              <a:rPr altLang="en-US" sz="3000" lang="en-US"/>
              <a:t>/</a:t>
            </a:r>
            <a:r>
              <a:rPr altLang="en-US" sz="3000" lang="en-US"/>
              <a:t>2</a:t>
            </a:r>
            <a:r>
              <a:rPr altLang="en-US" sz="3000" lang="en-US"/>
              <a:t>,</a:t>
            </a:r>
            <a:r>
              <a:rPr altLang="en-US" sz="3000" lang="en-US"/>
              <a:t> </a:t>
            </a:r>
            <a:r>
              <a:rPr altLang="en-US" sz="3000" lang="en-US"/>
              <a:t>π</a:t>
            </a:r>
            <a:r>
              <a:rPr altLang="en-US" sz="3000" lang="en-US"/>
              <a:t>/</a:t>
            </a:r>
            <a:r>
              <a:rPr altLang="en-US" sz="3000" lang="en-US"/>
              <a:t>2</a:t>
            </a:r>
            <a:r>
              <a:rPr altLang="en-US" sz="3000" lang="en-US"/>
              <a:t>)</a:t>
            </a:r>
            <a:r>
              <a:rPr altLang="en-US" sz="3000" lang="en-US"/>
              <a:t>,</a:t>
            </a:r>
            <a:r>
              <a:rPr altLang="en-US" sz="3000" lang="en-US"/>
              <a:t> </a:t>
            </a:r>
            <a:r>
              <a:rPr altLang="en-US" sz="3000" lang="en-US"/>
              <a:t>then </a:t>
            </a:r>
            <a:r>
              <a:rPr altLang="en-US" sz="3000" lang="en-US"/>
              <a:t>i</a:t>
            </a:r>
            <a:r>
              <a:rPr altLang="en-US" sz="3000" lang="en-US"/>
              <a:t>t</a:t>
            </a:r>
            <a:r>
              <a:rPr altLang="en-US" sz="3000" lang="en-US"/>
              <a:t> </a:t>
            </a:r>
            <a:r>
              <a:rPr altLang="en-US" sz="3000" lang="en-US"/>
              <a:t>is </a:t>
            </a:r>
            <a:r>
              <a:rPr altLang="en-US" sz="3000" lang="en-US"/>
              <a:t>one-</a:t>
            </a:r>
            <a:r>
              <a:rPr altLang="en-US" sz="3000" lang="en-US"/>
              <a:t>o</a:t>
            </a:r>
            <a:r>
              <a:rPr altLang="en-US" sz="3000" lang="en-US"/>
              <a:t>n</a:t>
            </a:r>
            <a:r>
              <a:rPr altLang="en-US" sz="3000" lang="en-US"/>
              <a:t>e</a:t>
            </a:r>
            <a:r>
              <a:rPr altLang="en-US" sz="3000" lang="en-US"/>
              <a:t> </a:t>
            </a:r>
            <a:r>
              <a:rPr altLang="en-US" sz="3000" lang="en-US"/>
              <a:t>and </a:t>
            </a:r>
            <a:r>
              <a:rPr altLang="en-US" sz="3000" lang="en-US"/>
              <a:t>it </a:t>
            </a:r>
            <a:r>
              <a:rPr altLang="en-US" sz="3000" lang="en-US"/>
              <a:t>ha</a:t>
            </a:r>
            <a:r>
              <a:rPr altLang="en-US" sz="3000" lang="en-US"/>
              <a:t>s</a:t>
            </a:r>
            <a:r>
              <a:rPr altLang="en-US" sz="3000" lang="en-US"/>
              <a:t> </a:t>
            </a:r>
            <a:r>
              <a:rPr altLang="en-US" sz="3000" lang="en-US"/>
              <a:t>an </a:t>
            </a:r>
            <a:r>
              <a:rPr altLang="en-US" sz="3000" lang="en-US"/>
              <a:t>inverse </a:t>
            </a:r>
            <a:r>
              <a:rPr altLang="en-US" sz="3000" lang="en-US"/>
              <a:t>function </a:t>
            </a:r>
            <a:r>
              <a:rPr altLang="en-US" sz="3000" lang="en-US"/>
              <a:t>called </a:t>
            </a:r>
            <a:r>
              <a:rPr altLang="en-US" sz="3000" lang="en-US"/>
              <a:t>the </a:t>
            </a:r>
            <a:r>
              <a:rPr altLang="en-US" b="1" sz="3000" lang="en-US"/>
              <a:t>inverse </a:t>
            </a:r>
            <a:r>
              <a:rPr altLang="en-US" b="1" sz="3000" lang="en-US"/>
              <a:t>tangent </a:t>
            </a:r>
            <a:r>
              <a:rPr altLang="en-US" b="1" sz="3000" lang="en-US"/>
              <a:t>function </a:t>
            </a:r>
            <a:r>
              <a:rPr altLang="en-US" b="0" sz="3000" lang="en-US"/>
              <a:t> </a:t>
            </a:r>
            <a:r>
              <a:rPr altLang="en-US" b="0" sz="3000" lang="en-US"/>
              <a:t>or </a:t>
            </a:r>
            <a:r>
              <a:rPr altLang="en-US" b="0" sz="3000" lang="en-US"/>
              <a:t>the </a:t>
            </a:r>
            <a:r>
              <a:rPr altLang="en-US" b="1" sz="3000" lang="en-US"/>
              <a:t>ar</a:t>
            </a:r>
            <a:r>
              <a:rPr altLang="en-US" b="1" sz="3000" lang="en-US"/>
              <a:t>c</a:t>
            </a:r>
            <a:r>
              <a:rPr altLang="en-US" b="1" sz="3000" lang="en-US"/>
              <a:t> </a:t>
            </a:r>
            <a:r>
              <a:rPr altLang="en-US" b="1" sz="3000" lang="en-US"/>
              <a:t>tangent </a:t>
            </a:r>
            <a:r>
              <a:rPr altLang="en-US" b="1" sz="3000" lang="en-US"/>
              <a:t>function</a:t>
            </a:r>
            <a:r>
              <a:rPr altLang="en-US" b="1" sz="3000" lang="en-US"/>
              <a:t>.</a:t>
            </a:r>
            <a:r>
              <a:rPr altLang="en-US" b="1" sz="3000" lang="en-US"/>
              <a:t> </a:t>
            </a:r>
            <a:r>
              <a:rPr altLang="en-US" b="0" sz="3000" lang="en-US"/>
              <a:t>Defined </a:t>
            </a:r>
            <a:r>
              <a:rPr altLang="en-US" b="0" sz="3000" lang="en-US"/>
              <a:t>by </a:t>
            </a:r>
            <a:endParaRPr sz="3000" lang="en-US"/>
          </a:p>
          <a:p>
            <a:pPr indent="0" marL="0">
              <a:buNone/>
            </a:pPr>
            <a:r>
              <a:rPr altLang="en-US" b="1" sz="3000" lang="en-US"/>
              <a:t>y </a:t>
            </a:r>
            <a:r>
              <a:rPr altLang="en-US" b="1" sz="3000" lang="en-US"/>
              <a:t>=</a:t>
            </a:r>
            <a:r>
              <a:rPr altLang="en-US" b="1" sz="3000" lang="en-US"/>
              <a:t> </a:t>
            </a:r>
            <a:r>
              <a:rPr altLang="en-US" b="1" sz="3000" lang="en-US"/>
              <a:t>tan</a:t>
            </a:r>
            <a:r>
              <a:rPr altLang="en-US" b="1" sz="3000" lang="en-US"/>
              <a:t>-1 x</a:t>
            </a:r>
            <a:r>
              <a:rPr altLang="en-US" b="0" sz="3000" lang="en-US"/>
              <a:t> </a:t>
            </a:r>
            <a:r>
              <a:rPr altLang="en-US" b="0" sz="3000" lang="en-US"/>
              <a:t> </a:t>
            </a:r>
            <a:r>
              <a:rPr altLang="en-US" b="0" sz="3000" lang="en-US"/>
              <a:t>Domain</a:t>
            </a:r>
            <a:r>
              <a:rPr altLang="en-US" b="0" sz="3000" lang="en-US"/>
              <a:t>=</a:t>
            </a:r>
            <a:r>
              <a:rPr altLang="en-US" b="0" sz="3000" lang="en-US"/>
              <a:t> </a:t>
            </a:r>
            <a:r>
              <a:rPr altLang="en-US" b="1" sz="3000" lang="en-US"/>
              <a:t>R</a:t>
            </a:r>
            <a:r>
              <a:rPr altLang="en-US" b="1" sz="3000" lang="en-US"/>
              <a:t> </a:t>
            </a:r>
            <a:r>
              <a:rPr altLang="en-US" b="0" sz="3000" lang="en-US"/>
              <a:t> </a:t>
            </a:r>
            <a:r>
              <a:rPr altLang="en-US" b="0" sz="3000" lang="en-US"/>
              <a:t>and </a:t>
            </a:r>
            <a:r>
              <a:rPr altLang="en-US" b="0" sz="3000" lang="en-US"/>
              <a:t> </a:t>
            </a:r>
            <a:r>
              <a:rPr altLang="en-US" b="0" sz="3000" lang="en-US"/>
              <a:t> </a:t>
            </a:r>
            <a:r>
              <a:rPr altLang="en-US" b="0" sz="3000" lang="en-US"/>
              <a:t> </a:t>
            </a:r>
            <a:r>
              <a:rPr altLang="en-US" b="0" sz="3000" lang="en-US"/>
              <a:t> </a:t>
            </a:r>
            <a:r>
              <a:rPr altLang="en-US" b="0" sz="3000" lang="en-US"/>
              <a:t> </a:t>
            </a:r>
            <a:r>
              <a:rPr altLang="en-US" b="0" sz="3000" lang="en-US"/>
              <a:t> </a:t>
            </a:r>
            <a:r>
              <a:rPr altLang="en-US" b="0" sz="3000" lang="en-US"/>
              <a:t> </a:t>
            </a:r>
            <a:r>
              <a:rPr altLang="en-US" b="0" sz="3000" lang="en-US"/>
              <a:t> </a:t>
            </a:r>
            <a:r>
              <a:rPr altLang="en-US" b="0" sz="3000" lang="en-US"/>
              <a:t> </a:t>
            </a:r>
            <a:r>
              <a:rPr altLang="en-US" b="0" sz="3000" lang="en-US"/>
              <a:t> </a:t>
            </a:r>
            <a:r>
              <a:rPr altLang="en-US" b="0" sz="3000" lang="en-US"/>
              <a:t> </a:t>
            </a:r>
            <a:r>
              <a:rPr altLang="en-US" b="0" sz="3000" lang="en-US"/>
              <a:t> </a:t>
            </a:r>
            <a:r>
              <a:rPr altLang="en-US" b="0" sz="3000" lang="en-US"/>
              <a:t> </a:t>
            </a:r>
            <a:r>
              <a:rPr altLang="en-US" b="0" sz="3000" lang="en-US"/>
              <a:t> </a:t>
            </a:r>
            <a:r>
              <a:rPr altLang="en-US" b="0" sz="3000" lang="en-US"/>
              <a:t> </a:t>
            </a:r>
            <a:r>
              <a:rPr altLang="en-US" b="0" sz="3000" lang="en-US"/>
              <a:t> </a:t>
            </a:r>
            <a:r>
              <a:rPr altLang="en-US" b="0" sz="3000" lang="en-US"/>
              <a:t> </a:t>
            </a:r>
            <a:r>
              <a:rPr altLang="en-US" b="0" sz="3000" lang="en-US"/>
              <a:t> </a:t>
            </a:r>
            <a:r>
              <a:rPr altLang="en-US" b="0" sz="3000" lang="en-US"/>
              <a:t> </a:t>
            </a:r>
            <a:r>
              <a:rPr altLang="en-US" b="0" sz="3000" lang="en-US"/>
              <a:t>Range </a:t>
            </a:r>
            <a:r>
              <a:rPr altLang="en-US" b="0" sz="3000" lang="en-US"/>
              <a:t>=</a:t>
            </a:r>
            <a:r>
              <a:rPr altLang="en-US" b="0" sz="3000" lang="en-US"/>
              <a:t> </a:t>
            </a:r>
            <a:r>
              <a:rPr altLang="en-US" b="1" sz="3000" lang="en-US"/>
              <a:t>(</a:t>
            </a:r>
            <a:r>
              <a:rPr altLang="en-US" b="1" sz="3000" lang="en-US"/>
              <a:t>-</a:t>
            </a:r>
            <a:r>
              <a:rPr altLang="en-US" b="1" sz="3000" lang="en-US"/>
              <a:t>π</a:t>
            </a:r>
            <a:r>
              <a:rPr altLang="en-US" b="1" sz="3000" lang="en-US"/>
              <a:t>/</a:t>
            </a:r>
            <a:r>
              <a:rPr altLang="en-US" b="1" sz="3000" lang="en-US"/>
              <a:t>2</a:t>
            </a:r>
            <a:r>
              <a:rPr altLang="en-US" b="1" sz="3000" lang="en-US"/>
              <a:t>,</a:t>
            </a:r>
            <a:r>
              <a:rPr altLang="en-US" b="1" sz="3000" lang="en-US"/>
              <a:t>π</a:t>
            </a:r>
            <a:r>
              <a:rPr altLang="en-US" b="1" sz="3000" lang="en-US"/>
              <a:t>/</a:t>
            </a:r>
            <a:r>
              <a:rPr altLang="en-US" b="1" sz="3000" lang="en-US"/>
              <a:t>2</a:t>
            </a:r>
            <a:r>
              <a:rPr altLang="en-US" b="1" sz="3000" lang="en-US"/>
              <a:t>)</a:t>
            </a:r>
            <a:endParaRPr b="1" sz="3000" lang="en-US"/>
          </a:p>
          <a:p>
            <a:pPr indent="0" marL="0">
              <a:buNone/>
            </a:pPr>
            <a:r>
              <a:rPr altLang="en-US" b="1" sz="3000" lang="en-US"/>
              <a:t> </a:t>
            </a:r>
            <a:endParaRPr b="1" sz="3000" lang="en-US"/>
          </a:p>
        </p:txBody>
      </p:sp>
    </p:spTree>
  </p:cSld>
  <p:clrMapOvr>
    <a:masterClrMapping/>
  </p:clrMapOvr>
  <p:transition spd="slow">
    <p:split dir="out"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 anchor="t" anchorCtr="1">
            <a:normAutofit/>
          </a:bodyPr>
          <a:p>
            <a:r>
              <a:rPr b="1" i="1" lang="en-US" u="sng">
                <a:solidFill>
                  <a:srgbClr val="993300"/>
                </a:solidFill>
              </a:rPr>
              <a:t>Inverse </a:t>
            </a:r>
            <a:r>
              <a:rPr b="1" i="1" lang="en-US" u="sng">
                <a:solidFill>
                  <a:srgbClr val="993300"/>
                </a:solidFill>
              </a:rPr>
              <a:t>cotangent </a:t>
            </a:r>
            <a:r>
              <a:rPr b="1" i="1" lang="en-US" u="sng">
                <a:solidFill>
                  <a:srgbClr val="993300"/>
                </a:solidFill>
              </a:rPr>
              <a:t>Function </a:t>
            </a:r>
            <a:endParaRPr b="1" i="1" lang="en-US" u="sng">
              <a:solidFill>
                <a:srgbClr val="993300"/>
              </a:solidFill>
            </a:endParaRPr>
          </a:p>
        </p:txBody>
      </p:sp>
      <p:sp>
        <p:nvSpPr>
          <p:cNvPr id="1048587" name=""/>
          <p:cNvSpPr>
            <a:spLocks noGrp="1"/>
          </p:cNvSpPr>
          <p:nvPr>
            <p:ph idx="1"/>
          </p:nvPr>
        </p:nvSpPr>
        <p:spPr>
          <a:xfrm>
            <a:off x="628649" y="1526610"/>
            <a:ext cx="7834746" cy="5062883"/>
          </a:xfrm>
          <a:solidFill>
            <a:srgbClr val="92D050"/>
          </a:solidFill>
        </p:spPr>
        <p:txBody>
          <a:bodyPr/>
          <a:p>
            <a:pPr indent="0" marL="0">
              <a:buNone/>
            </a:pPr>
            <a:r>
              <a:rPr sz="3100" lang="en-US"/>
              <a:t>Consider</a:t>
            </a:r>
            <a:r>
              <a:rPr sz="3100" lang="en-US"/>
              <a:t> </a:t>
            </a:r>
            <a:r>
              <a:rPr sz="3100" lang="en-US"/>
              <a:t>the </a:t>
            </a:r>
            <a:r>
              <a:rPr sz="3100" lang="en-US"/>
              <a:t>function </a:t>
            </a:r>
            <a:endParaRPr sz="3100" lang="en-US"/>
          </a:p>
          <a:p>
            <a:pPr indent="0" marL="0">
              <a:buNone/>
            </a:pPr>
            <a:r>
              <a:rPr sz="3100" lang="en-US"/>
              <a:t>f(</a:t>
            </a:r>
            <a:r>
              <a:rPr sz="3100" lang="en-US"/>
              <a:t>x</a:t>
            </a:r>
            <a:r>
              <a:rPr sz="3100" lang="en-US"/>
              <a:t>)</a:t>
            </a:r>
            <a:r>
              <a:rPr sz="3100" lang="en-US"/>
              <a:t> </a:t>
            </a:r>
            <a:r>
              <a:rPr sz="3100" lang="en-US"/>
              <a:t>=</a:t>
            </a:r>
            <a:r>
              <a:rPr sz="3100" lang="en-US"/>
              <a:t> </a:t>
            </a:r>
            <a:r>
              <a:rPr sz="3100" lang="en-US"/>
              <a:t>cot</a:t>
            </a:r>
            <a:r>
              <a:rPr sz="3100" lang="en-US"/>
              <a:t> </a:t>
            </a:r>
            <a:r>
              <a:rPr sz="3100" lang="en-US"/>
              <a:t>x</a:t>
            </a:r>
            <a:r>
              <a:rPr sz="3100" lang="en-US"/>
              <a:t>. </a:t>
            </a:r>
            <a:r>
              <a:rPr sz="3100" lang="en-US"/>
              <a:t> </a:t>
            </a:r>
            <a:r>
              <a:rPr sz="3100" lang="en-US"/>
              <a:t>As </a:t>
            </a:r>
            <a:r>
              <a:rPr sz="3100" lang="en-US"/>
              <a:t>at </a:t>
            </a:r>
            <a:r>
              <a:rPr sz="3100" lang="en-US"/>
              <a:t>the </a:t>
            </a:r>
            <a:r>
              <a:rPr sz="3100" lang="en-US"/>
              <a:t>even </a:t>
            </a:r>
            <a:r>
              <a:rPr sz="3100" lang="en-US"/>
              <a:t>multiple </a:t>
            </a:r>
            <a:r>
              <a:rPr sz="3100" lang="en-US"/>
              <a:t>of </a:t>
            </a:r>
            <a:r>
              <a:rPr altLang="en-US" sz="3100" lang="en-US"/>
              <a:t>π</a:t>
            </a:r>
            <a:r>
              <a:rPr altLang="en-US" sz="3100" lang="en-US"/>
              <a:t>/</a:t>
            </a:r>
            <a:r>
              <a:rPr altLang="en-US" sz="3100" lang="en-US"/>
              <a:t>2</a:t>
            </a:r>
            <a:r>
              <a:rPr altLang="en-US" sz="3100" lang="en-US"/>
              <a:t> </a:t>
            </a:r>
            <a:r>
              <a:rPr altLang="en-US" sz="3100" lang="en-US"/>
              <a:t>c</a:t>
            </a:r>
            <a:r>
              <a:rPr altLang="en-US" sz="3100" lang="en-US"/>
              <a:t>o</a:t>
            </a:r>
            <a:r>
              <a:rPr altLang="en-US" sz="3100" lang="en-US"/>
              <a:t>t</a:t>
            </a:r>
            <a:r>
              <a:rPr altLang="en-US" sz="3100" lang="en-US"/>
              <a:t> </a:t>
            </a:r>
            <a:r>
              <a:rPr altLang="en-US" sz="3100" lang="en-US"/>
              <a:t>x </a:t>
            </a:r>
            <a:r>
              <a:rPr altLang="en-US" sz="3100" lang="en-US"/>
              <a:t>is </a:t>
            </a:r>
            <a:r>
              <a:rPr altLang="en-US" sz="3100" lang="en-US"/>
              <a:t>not </a:t>
            </a:r>
            <a:r>
              <a:rPr altLang="en-US" sz="3100" lang="en-US"/>
              <a:t>one </a:t>
            </a:r>
            <a:r>
              <a:rPr altLang="en-US" sz="3100" lang="en-US"/>
              <a:t>-</a:t>
            </a:r>
            <a:r>
              <a:rPr altLang="en-US" sz="3100" lang="en-US"/>
              <a:t>one </a:t>
            </a:r>
            <a:r>
              <a:rPr altLang="en-US" sz="3100" lang="en-US"/>
              <a:t>so </a:t>
            </a:r>
            <a:r>
              <a:rPr altLang="en-US" sz="3100" lang="en-US"/>
              <a:t>inverse </a:t>
            </a:r>
            <a:r>
              <a:rPr altLang="en-US" sz="3100" lang="en-US"/>
              <a:t>of </a:t>
            </a:r>
            <a:r>
              <a:rPr altLang="en-US" sz="3100" lang="en-US"/>
              <a:t>function </a:t>
            </a:r>
            <a:r>
              <a:rPr altLang="en-US" sz="3100" lang="en-US"/>
              <a:t>does </a:t>
            </a:r>
            <a:r>
              <a:rPr altLang="en-US" sz="3100" lang="en-US"/>
              <a:t>not </a:t>
            </a:r>
            <a:r>
              <a:rPr altLang="en-US" sz="3100" lang="en-US"/>
              <a:t>exists</a:t>
            </a:r>
            <a:r>
              <a:rPr altLang="en-US" sz="3100" lang="en-US"/>
              <a:t>.</a:t>
            </a:r>
            <a:r>
              <a:rPr altLang="en-US" sz="3100" lang="en-US"/>
              <a:t> </a:t>
            </a:r>
            <a:endParaRPr sz="3100" lang="en-US"/>
          </a:p>
          <a:p>
            <a:pPr indent="0" marL="0">
              <a:buNone/>
            </a:pPr>
            <a:r>
              <a:rPr altLang="en-US" sz="3100" lang="en-US"/>
              <a:t>But</a:t>
            </a:r>
            <a:r>
              <a:rPr altLang="en-US" sz="3100" lang="en-US"/>
              <a:t> </a:t>
            </a:r>
            <a:r>
              <a:rPr altLang="en-US" sz="3100" lang="en-US"/>
              <a:t>if</a:t>
            </a:r>
            <a:r>
              <a:rPr altLang="en-US" sz="3100" lang="en-US"/>
              <a:t> </a:t>
            </a:r>
            <a:r>
              <a:rPr altLang="en-US" sz="3100" lang="en-US"/>
              <a:t>we</a:t>
            </a:r>
            <a:r>
              <a:rPr altLang="en-US" sz="3100" lang="en-US"/>
              <a:t> </a:t>
            </a:r>
            <a:r>
              <a:rPr altLang="en-US" sz="3100" lang="en-US"/>
              <a:t>restrict</a:t>
            </a:r>
            <a:r>
              <a:rPr altLang="en-US" sz="3100" lang="en-US"/>
              <a:t> </a:t>
            </a:r>
            <a:r>
              <a:rPr altLang="en-US" sz="3100" lang="en-US"/>
              <a:t>it's</a:t>
            </a:r>
            <a:r>
              <a:rPr altLang="en-US" sz="3100" lang="en-US"/>
              <a:t> </a:t>
            </a:r>
            <a:r>
              <a:rPr altLang="en-US" sz="3100" lang="en-US"/>
              <a:t>domain </a:t>
            </a:r>
            <a:r>
              <a:rPr altLang="en-US" sz="3100" lang="en-US"/>
              <a:t>to </a:t>
            </a:r>
            <a:r>
              <a:rPr altLang="en-US" sz="3100" lang="en-US"/>
              <a:t>(</a:t>
            </a:r>
            <a:r>
              <a:rPr altLang="en-US" sz="3100" lang="en-US"/>
              <a:t>0</a:t>
            </a:r>
            <a:r>
              <a:rPr altLang="en-US" sz="3100" lang="en-US"/>
              <a:t>,</a:t>
            </a:r>
            <a:r>
              <a:rPr altLang="en-US" sz="3100" lang="en-US"/>
              <a:t>π</a:t>
            </a:r>
            <a:r>
              <a:rPr altLang="en-US" sz="3100" lang="en-US"/>
              <a:t>)</a:t>
            </a:r>
            <a:r>
              <a:rPr altLang="en-US" sz="3100" lang="en-US"/>
              <a:t> </a:t>
            </a:r>
            <a:r>
              <a:rPr altLang="en-US" sz="3100" lang="en-US"/>
              <a:t>then </a:t>
            </a:r>
            <a:r>
              <a:rPr altLang="en-US" sz="3100" lang="en-US"/>
              <a:t>it </a:t>
            </a:r>
            <a:r>
              <a:rPr altLang="en-US" sz="3100" lang="en-US"/>
              <a:t>becomes </a:t>
            </a:r>
            <a:r>
              <a:rPr altLang="en-US" sz="3100" lang="en-US"/>
              <a:t>bjjevtive. </a:t>
            </a:r>
            <a:r>
              <a:rPr altLang="en-US" sz="3100" lang="en-US"/>
              <a:t> </a:t>
            </a:r>
            <a:r>
              <a:rPr altLang="en-US" sz="3100" lang="en-US"/>
              <a:t>So </a:t>
            </a:r>
            <a:r>
              <a:rPr altLang="en-US" sz="3100" lang="en-US"/>
              <a:t>it </a:t>
            </a:r>
            <a:r>
              <a:rPr altLang="en-US" sz="3100" lang="en-US"/>
              <a:t>has </a:t>
            </a:r>
            <a:r>
              <a:rPr altLang="en-US" sz="3100" lang="en-US"/>
              <a:t>an </a:t>
            </a:r>
            <a:r>
              <a:rPr altLang="en-US" sz="3100" lang="en-US"/>
              <a:t>inverse </a:t>
            </a:r>
            <a:r>
              <a:rPr altLang="en-US" sz="3100" lang="en-US"/>
              <a:t>function </a:t>
            </a:r>
            <a:r>
              <a:rPr altLang="en-US" sz="3100" lang="en-US"/>
              <a:t>called </a:t>
            </a:r>
            <a:r>
              <a:rPr altLang="en-US" b="1" sz="3100" lang="en-US"/>
              <a:t>inverse </a:t>
            </a:r>
            <a:r>
              <a:rPr altLang="en-US" b="1" sz="3100" lang="en-US"/>
              <a:t>cotangent </a:t>
            </a:r>
            <a:r>
              <a:rPr altLang="en-US" b="1" sz="3100" lang="en-US"/>
              <a:t>function </a:t>
            </a:r>
            <a:r>
              <a:rPr altLang="en-US" b="0" sz="3100" lang="en-US"/>
              <a:t> </a:t>
            </a:r>
            <a:r>
              <a:rPr altLang="en-US" b="0" sz="3100" lang="en-US"/>
              <a:t>or </a:t>
            </a:r>
            <a:r>
              <a:rPr altLang="en-US" b="0" sz="3100" lang="en-US"/>
              <a:t>the </a:t>
            </a:r>
            <a:r>
              <a:rPr altLang="en-US" b="1" sz="3100" lang="en-US"/>
              <a:t>arc </a:t>
            </a:r>
            <a:r>
              <a:rPr altLang="en-US" b="1" sz="3100" lang="en-US"/>
              <a:t>cotangent </a:t>
            </a:r>
            <a:r>
              <a:rPr altLang="en-US" b="1" sz="3100" lang="en-US"/>
              <a:t>function</a:t>
            </a:r>
            <a:r>
              <a:rPr altLang="en-US" b="1" sz="3100" lang="en-US"/>
              <a:t>.</a:t>
            </a:r>
            <a:r>
              <a:rPr altLang="en-US" b="1" sz="3100" lang="en-US"/>
              <a:t> </a:t>
            </a:r>
            <a:r>
              <a:rPr altLang="en-US" b="0" sz="3100" lang="en-US"/>
              <a:t>Defined </a:t>
            </a:r>
            <a:r>
              <a:rPr altLang="en-US" b="0" sz="3100" lang="en-US"/>
              <a:t>by </a:t>
            </a:r>
            <a:endParaRPr sz="3100" lang="en-US"/>
          </a:p>
          <a:p>
            <a:pPr indent="0" marL="0">
              <a:buNone/>
            </a:pPr>
            <a:r>
              <a:rPr sz="3100" lang="en-US"/>
              <a:t>y=</a:t>
            </a:r>
            <a:r>
              <a:rPr sz="3100" lang="en-US"/>
              <a:t> </a:t>
            </a:r>
            <a:r>
              <a:rPr sz="3100" lang="en-US"/>
              <a:t>co</a:t>
            </a:r>
            <a:r>
              <a:rPr sz="3100" lang="en-US"/>
              <a:t>t</a:t>
            </a:r>
            <a:r>
              <a:rPr sz="3100" lang="en-US"/>
              <a:t>-1 x</a:t>
            </a:r>
            <a:r>
              <a:rPr sz="3100" lang="en-US"/>
              <a:t>. </a:t>
            </a:r>
            <a:r>
              <a:rPr sz="3100" lang="en-US"/>
              <a:t>Domain</a:t>
            </a:r>
            <a:r>
              <a:rPr sz="3100" lang="en-US"/>
              <a:t> </a:t>
            </a:r>
            <a:r>
              <a:rPr sz="3100" lang="en-US"/>
              <a:t>=</a:t>
            </a:r>
            <a:r>
              <a:rPr sz="3100" lang="en-US"/>
              <a:t> </a:t>
            </a:r>
            <a:r>
              <a:rPr b="1" sz="3100" lang="en-US"/>
              <a:t>R </a:t>
            </a:r>
            <a:r>
              <a:rPr b="0" sz="3100" lang="en-US"/>
              <a:t>and </a:t>
            </a:r>
            <a:r>
              <a:rPr b="0" sz="3100" lang="en-US"/>
              <a:t>Range </a:t>
            </a:r>
            <a:r>
              <a:rPr b="0" sz="3100" lang="en-US"/>
              <a:t>=</a:t>
            </a:r>
            <a:r>
              <a:rPr b="0" sz="3100" lang="en-US"/>
              <a:t> </a:t>
            </a:r>
            <a:r>
              <a:rPr b="1" sz="3100" lang="en-US"/>
              <a:t>(</a:t>
            </a:r>
            <a:r>
              <a:rPr b="1" sz="3100" lang="en-US"/>
              <a:t>0</a:t>
            </a:r>
            <a:r>
              <a:rPr altLang="en-US" b="1" sz="3100" lang="en-US"/>
              <a:t>,</a:t>
            </a:r>
            <a:r>
              <a:rPr altLang="en-US" b="1" sz="3100" lang="en-US"/>
              <a:t> </a:t>
            </a:r>
            <a:r>
              <a:rPr altLang="en-US" b="1" sz="3100" lang="en-US"/>
              <a:t>π</a:t>
            </a:r>
            <a:r>
              <a:rPr altLang="en-US" b="1" sz="3100" lang="en-US"/>
              <a:t>)</a:t>
            </a:r>
            <a:endParaRPr sz="3100" lang="en-US"/>
          </a:p>
          <a:p>
            <a:pPr indent="0" marL="0">
              <a:buNone/>
            </a:pPr>
            <a:endParaRPr sz="3100" lang="en-US"/>
          </a:p>
        </p:txBody>
      </p:sp>
    </p:spTree>
  </p:cSld>
  <p:clrMapOvr>
    <a:masterClrMapping/>
  </p:clrMapOvr>
  <p:transition spd="slow">
    <p:split dir="out"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"/>
          <p:cNvSpPr>
            <a:spLocks noGrp="1"/>
          </p:cNvSpPr>
          <p:nvPr>
            <p:ph type="title"/>
          </p:nvPr>
        </p:nvSpPr>
        <p:spPr>
          <a:xfrm>
            <a:off x="518246" y="143007"/>
            <a:ext cx="7886700" cy="1325563"/>
          </a:xfrm>
          <a:solidFill>
            <a:srgbClr val="92D050"/>
          </a:solidFill>
        </p:spPr>
        <p:txBody>
          <a:bodyPr anchor="t" anchorCtr="1"/>
          <a:p>
            <a:r>
              <a:rPr b="1" sz="4500" i="1" lang="en-US" u="sng">
                <a:solidFill>
                  <a:srgbClr val="C00000"/>
                </a:solidFill>
              </a:rPr>
              <a:t>Inverse </a:t>
            </a:r>
            <a:r>
              <a:rPr b="1" sz="4500" i="1" lang="en-US" u="sng">
                <a:solidFill>
                  <a:srgbClr val="C00000"/>
                </a:solidFill>
              </a:rPr>
              <a:t>secant </a:t>
            </a:r>
            <a:r>
              <a:rPr b="1" sz="4500" i="1" lang="en-US" u="sng">
                <a:solidFill>
                  <a:srgbClr val="C00000"/>
                </a:solidFill>
              </a:rPr>
              <a:t>Function </a:t>
            </a:r>
            <a:endParaRPr b="1" sz="4500" i="1" lang="en-US" u="sng">
              <a:solidFill>
                <a:srgbClr val="C00000"/>
              </a:solidFill>
            </a:endParaRPr>
          </a:p>
        </p:txBody>
      </p:sp>
      <p:sp>
        <p:nvSpPr>
          <p:cNvPr id="1048589" name=""/>
          <p:cNvSpPr>
            <a:spLocks noGrp="1"/>
          </p:cNvSpPr>
          <p:nvPr>
            <p:ph idx="1"/>
          </p:nvPr>
        </p:nvSpPr>
        <p:spPr>
          <a:xfrm>
            <a:off x="518245" y="1468570"/>
            <a:ext cx="7977620" cy="5430385"/>
          </a:xfrm>
          <a:solidFill>
            <a:srgbClr val="92D050"/>
          </a:solidFill>
        </p:spPr>
        <p:txBody>
          <a:bodyPr>
            <a:noAutofit/>
          </a:bodyPr>
          <a:p>
            <a:pPr indent="0" marL="0">
              <a:buNone/>
            </a:pPr>
            <a:r>
              <a:rPr sz="3100" lang="en-US"/>
              <a:t>Consider </a:t>
            </a:r>
            <a:r>
              <a:rPr sz="3100" lang="en-US"/>
              <a:t>the </a:t>
            </a:r>
            <a:r>
              <a:rPr sz="3100" lang="en-US"/>
              <a:t>function </a:t>
            </a:r>
            <a:r>
              <a:rPr sz="3100" lang="en-US"/>
              <a:t>defined </a:t>
            </a:r>
            <a:r>
              <a:rPr sz="3100" lang="en-US"/>
              <a:t>by </a:t>
            </a:r>
            <a:endParaRPr sz="3100" lang="en-US"/>
          </a:p>
          <a:p>
            <a:pPr indent="0" marL="0">
              <a:buNone/>
            </a:pPr>
            <a:r>
              <a:rPr sz="3100" lang="en-US"/>
              <a:t>f(</a:t>
            </a:r>
            <a:r>
              <a:rPr sz="3100" lang="en-US"/>
              <a:t>x</a:t>
            </a:r>
            <a:r>
              <a:rPr sz="3100" lang="en-US"/>
              <a:t>)</a:t>
            </a:r>
            <a:r>
              <a:rPr sz="3100" lang="en-US"/>
              <a:t> </a:t>
            </a:r>
            <a:r>
              <a:rPr sz="3100" lang="en-US"/>
              <a:t>=</a:t>
            </a:r>
            <a:r>
              <a:rPr sz="3100" lang="en-US"/>
              <a:t> </a:t>
            </a:r>
            <a:r>
              <a:rPr sz="3100" lang="en-US"/>
              <a:t>sec </a:t>
            </a:r>
            <a:r>
              <a:rPr sz="3100" lang="en-US"/>
              <a:t>x</a:t>
            </a:r>
            <a:r>
              <a:rPr sz="3100" lang="en-US"/>
              <a:t>. </a:t>
            </a:r>
            <a:r>
              <a:rPr sz="3100" lang="en-US"/>
              <a:t>Domain</a:t>
            </a:r>
            <a:r>
              <a:rPr sz="3100" lang="en-US"/>
              <a:t> </a:t>
            </a:r>
            <a:r>
              <a:rPr sz="3100" lang="en-US"/>
              <a:t>=</a:t>
            </a:r>
            <a:r>
              <a:rPr sz="3100" lang="en-US"/>
              <a:t> </a:t>
            </a:r>
            <a:r>
              <a:rPr b="1" sz="3100" lang="en-US"/>
              <a:t>R</a:t>
            </a:r>
            <a:r>
              <a:rPr b="1" sz="3100" lang="en-US"/>
              <a:t> </a:t>
            </a:r>
            <a:r>
              <a:rPr b="1" sz="3100" lang="en-US"/>
              <a:t>-</a:t>
            </a:r>
            <a:r>
              <a:rPr b="1" sz="3100" lang="en-US"/>
              <a:t> </a:t>
            </a:r>
            <a:r>
              <a:rPr b="1" sz="3100" lang="en-US"/>
              <a:t>{</a:t>
            </a:r>
            <a:r>
              <a:rPr b="1" sz="3100" lang="en-US"/>
              <a:t>x</a:t>
            </a:r>
            <a:r>
              <a:rPr b="1" sz="3100" lang="en-US"/>
              <a:t>:</a:t>
            </a:r>
            <a:r>
              <a:rPr b="1" sz="3100" lang="en-US"/>
              <a:t> </a:t>
            </a:r>
            <a:r>
              <a:rPr b="1" sz="3100" lang="en-US"/>
              <a:t>x=</a:t>
            </a:r>
            <a:r>
              <a:rPr b="1" sz="3100" lang="en-US"/>
              <a:t> </a:t>
            </a:r>
            <a:r>
              <a:rPr b="1" sz="3100" lang="en-US"/>
              <a:t>(</a:t>
            </a:r>
            <a:r>
              <a:rPr b="1" sz="3100" lang="en-US"/>
              <a:t>2n</a:t>
            </a:r>
            <a:r>
              <a:rPr b="1" sz="3100" lang="en-US"/>
              <a:t>+</a:t>
            </a:r>
            <a:r>
              <a:rPr b="1" sz="3100" lang="en-US"/>
              <a:t>1</a:t>
            </a:r>
            <a:r>
              <a:rPr b="1" sz="3100" lang="en-US"/>
              <a:t>)</a:t>
            </a:r>
            <a:r>
              <a:rPr altLang="en-US" b="1" sz="3100" lang="en-US"/>
              <a:t>π</a:t>
            </a:r>
            <a:r>
              <a:rPr altLang="en-US" b="1" sz="3100" lang="en-US"/>
              <a:t>/</a:t>
            </a:r>
            <a:r>
              <a:rPr altLang="en-US" b="1" sz="3100" lang="en-US"/>
              <a:t>2</a:t>
            </a:r>
            <a:r>
              <a:rPr altLang="en-US" b="1" sz="3100" lang="en-US"/>
              <a:t> </a:t>
            </a:r>
            <a:r>
              <a:rPr altLang="en-US" b="1" sz="3100" lang="en-US"/>
              <a:t>}</a:t>
            </a:r>
            <a:r>
              <a:rPr altLang="en-US" b="1" sz="3100" lang="en-US"/>
              <a:t> </a:t>
            </a:r>
            <a:r>
              <a:rPr altLang="en-US" b="1" sz="3100" lang="en-US"/>
              <a:t>.</a:t>
            </a:r>
            <a:r>
              <a:rPr altLang="en-US" b="1" sz="3100" lang="en-US"/>
              <a:t> </a:t>
            </a:r>
            <a:r>
              <a:rPr altLang="en-US" b="0" sz="3100" lang="en-US"/>
              <a:t>It</a:t>
            </a:r>
            <a:r>
              <a:rPr altLang="en-US" b="0" sz="3100" lang="en-US"/>
              <a:t> </a:t>
            </a:r>
            <a:r>
              <a:rPr altLang="en-US" b="0" sz="3100" lang="en-US"/>
              <a:t>means </a:t>
            </a:r>
            <a:r>
              <a:rPr altLang="en-US" b="0" sz="3100" lang="en-US"/>
              <a:t>that </a:t>
            </a:r>
            <a:r>
              <a:rPr altLang="en-US" b="0" sz="3100" lang="en-US"/>
              <a:t> </a:t>
            </a:r>
            <a:r>
              <a:rPr altLang="en-US" b="0" sz="3100" lang="en-US"/>
              <a:t>it </a:t>
            </a:r>
            <a:r>
              <a:rPr altLang="en-US" b="0" sz="3100" lang="en-US"/>
              <a:t>is </a:t>
            </a:r>
            <a:r>
              <a:rPr altLang="en-US" b="0" sz="3100" lang="en-US"/>
              <a:t>not </a:t>
            </a:r>
            <a:r>
              <a:rPr altLang="en-US" b="0" sz="3100" lang="en-US"/>
              <a:t>defined </a:t>
            </a:r>
            <a:r>
              <a:rPr altLang="en-US" b="0" sz="3100" lang="en-US"/>
              <a:t>at </a:t>
            </a:r>
            <a:r>
              <a:rPr altLang="en-US" b="0" sz="3100" lang="en-US"/>
              <a:t>odd </a:t>
            </a:r>
            <a:r>
              <a:rPr altLang="en-US" b="0" sz="3100" lang="en-US"/>
              <a:t>multiples </a:t>
            </a:r>
            <a:r>
              <a:rPr altLang="en-US" b="0" sz="3100" lang="en-US"/>
              <a:t>of </a:t>
            </a:r>
            <a:r>
              <a:rPr altLang="en-US" b="0" sz="3100" lang="en-US"/>
              <a:t>π</a:t>
            </a:r>
            <a:r>
              <a:rPr altLang="en-US" b="0" sz="3100" lang="en-US"/>
              <a:t>/</a:t>
            </a:r>
            <a:r>
              <a:rPr altLang="en-US" b="0" sz="3100" lang="en-US"/>
              <a:t>2</a:t>
            </a:r>
            <a:r>
              <a:rPr altLang="en-US" b="0" sz="3100" lang="en-US"/>
              <a:t> </a:t>
            </a:r>
            <a:r>
              <a:rPr altLang="en-US" b="0" sz="3100" lang="en-US"/>
              <a:t>.</a:t>
            </a:r>
            <a:r>
              <a:rPr altLang="en-US" b="0" sz="3100" lang="en-US"/>
              <a:t> </a:t>
            </a:r>
            <a:r>
              <a:rPr altLang="en-US" b="0" sz="3100" lang="en-US"/>
              <a:t>If </a:t>
            </a:r>
            <a:r>
              <a:rPr altLang="en-US" b="0" sz="3100" lang="en-US"/>
              <a:t>we </a:t>
            </a:r>
            <a:r>
              <a:rPr altLang="en-US" b="0" sz="3100" lang="en-US"/>
              <a:t>restrict </a:t>
            </a:r>
            <a:r>
              <a:rPr altLang="en-US" b="0" sz="3100" lang="en-US"/>
              <a:t>it's </a:t>
            </a:r>
            <a:r>
              <a:rPr altLang="en-US" b="0" sz="3100" lang="en-US"/>
              <a:t>domain</a:t>
            </a:r>
            <a:r>
              <a:rPr altLang="en-US" b="0" sz="3100" lang="en-US"/>
              <a:t> </a:t>
            </a:r>
            <a:r>
              <a:rPr altLang="en-US" b="0" sz="3100" lang="en-US"/>
              <a:t>to </a:t>
            </a:r>
            <a:r>
              <a:rPr altLang="en-US" b="0" sz="3100" lang="en-US"/>
              <a:t>[</a:t>
            </a:r>
            <a:r>
              <a:rPr altLang="en-US" b="0" sz="3100" lang="en-US"/>
              <a:t>0</a:t>
            </a:r>
            <a:r>
              <a:rPr altLang="en-US" b="0" sz="3100" lang="en-US"/>
              <a:t> </a:t>
            </a:r>
            <a:r>
              <a:rPr altLang="en-US" b="0" sz="3100" lang="en-US"/>
              <a:t>,</a:t>
            </a:r>
            <a:r>
              <a:rPr altLang="en-US" b="0" sz="3100" lang="en-US"/>
              <a:t>π</a:t>
            </a:r>
            <a:r>
              <a:rPr altLang="en-US" b="0" sz="3100" lang="en-US"/>
              <a:t>]</a:t>
            </a:r>
            <a:r>
              <a:rPr altLang="en-US" b="0" sz="3100" lang="en-US"/>
              <a:t>-</a:t>
            </a:r>
            <a:r>
              <a:rPr altLang="en-US" b="0" sz="3100" lang="en-US"/>
              <a:t> </a:t>
            </a:r>
            <a:r>
              <a:rPr altLang="en-US" b="0" sz="3100" lang="en-US"/>
              <a:t>{</a:t>
            </a:r>
            <a:r>
              <a:rPr altLang="en-US" b="0" sz="3100" lang="en-US"/>
              <a:t>π</a:t>
            </a:r>
            <a:r>
              <a:rPr altLang="en-US" b="0" sz="3100" lang="en-US"/>
              <a:t>/</a:t>
            </a:r>
            <a:r>
              <a:rPr altLang="en-US" b="0" sz="3100" lang="en-US"/>
              <a:t>2</a:t>
            </a:r>
            <a:r>
              <a:rPr altLang="en-US" b="0" sz="3100" lang="en-US"/>
              <a:t>}</a:t>
            </a:r>
            <a:r>
              <a:rPr altLang="en-US" b="0" sz="3100" lang="en-US"/>
              <a:t> </a:t>
            </a:r>
            <a:r>
              <a:rPr altLang="en-US" b="0" sz="3100" lang="en-US"/>
              <a:t>then </a:t>
            </a:r>
            <a:r>
              <a:rPr altLang="en-US" b="0" sz="3100" lang="en-US"/>
              <a:t>it </a:t>
            </a:r>
            <a:r>
              <a:rPr altLang="en-US" b="0" sz="3100" lang="en-US"/>
              <a:t>is </a:t>
            </a:r>
            <a:r>
              <a:rPr altLang="en-US" b="0" sz="3100" lang="en-US"/>
              <a:t>bijective</a:t>
            </a:r>
            <a:r>
              <a:rPr altLang="en-US" b="0" sz="3100" lang="en-US"/>
              <a:t>. </a:t>
            </a:r>
            <a:r>
              <a:rPr altLang="en-US" b="0" sz="3100" lang="en-US"/>
              <a:t> </a:t>
            </a:r>
            <a:r>
              <a:rPr altLang="en-US" b="0" sz="3100" lang="en-US"/>
              <a:t>So </a:t>
            </a:r>
            <a:r>
              <a:rPr altLang="en-US" b="0" sz="3100" lang="en-US"/>
              <a:t>it </a:t>
            </a:r>
            <a:r>
              <a:rPr altLang="en-US" b="0" sz="3100" lang="en-US"/>
              <a:t>has </a:t>
            </a:r>
            <a:r>
              <a:rPr altLang="en-US" b="0" sz="3100" lang="en-US"/>
              <a:t>an </a:t>
            </a:r>
            <a:r>
              <a:rPr altLang="en-US" b="0" sz="3100" lang="en-US"/>
              <a:t>inverse </a:t>
            </a:r>
            <a:r>
              <a:rPr altLang="en-US" b="0" sz="3100" lang="en-US"/>
              <a:t>function </a:t>
            </a:r>
            <a:r>
              <a:rPr altLang="en-US" b="0" sz="3100" lang="en-US"/>
              <a:t>called </a:t>
            </a:r>
            <a:r>
              <a:rPr altLang="en-US" b="1" sz="3100" lang="en-US"/>
              <a:t>inverse </a:t>
            </a:r>
            <a:r>
              <a:rPr altLang="en-US" b="1" sz="3100" lang="en-US"/>
              <a:t>secant </a:t>
            </a:r>
            <a:r>
              <a:rPr altLang="en-US" b="1" sz="3100" lang="en-US"/>
              <a:t>function </a:t>
            </a:r>
            <a:r>
              <a:rPr altLang="en-US" b="0" sz="3100" lang="en-US"/>
              <a:t>or </a:t>
            </a:r>
            <a:r>
              <a:rPr altLang="en-US" b="0" sz="3100" lang="en-US"/>
              <a:t>the </a:t>
            </a:r>
            <a:r>
              <a:rPr altLang="en-US" b="1" sz="3100" lang="en-US"/>
              <a:t>arc </a:t>
            </a:r>
            <a:r>
              <a:rPr altLang="en-US" b="1" sz="3100" lang="en-US"/>
              <a:t>cotangent </a:t>
            </a:r>
            <a:r>
              <a:rPr altLang="en-US" b="1" sz="3100" lang="en-US"/>
              <a:t>function</a:t>
            </a:r>
            <a:r>
              <a:rPr altLang="en-US" b="1" sz="3100" lang="en-US"/>
              <a:t>. </a:t>
            </a:r>
            <a:r>
              <a:rPr altLang="en-US" b="1" sz="3100" lang="en-US"/>
              <a:t> </a:t>
            </a:r>
            <a:r>
              <a:rPr altLang="en-US" b="0" sz="3100" lang="en-US"/>
              <a:t>Defined </a:t>
            </a:r>
            <a:r>
              <a:rPr altLang="en-US" b="0" sz="3100" lang="en-US"/>
              <a:t>by </a:t>
            </a:r>
            <a:endParaRPr sz="3100" lang="en-US"/>
          </a:p>
          <a:p>
            <a:pPr indent="0" marL="0">
              <a:buNone/>
            </a:pPr>
            <a:r>
              <a:rPr altLang="en-US" b="0" sz="3100" lang="en-US"/>
              <a:t>y </a:t>
            </a:r>
            <a:r>
              <a:rPr altLang="en-US" b="0" sz="3100" lang="en-US"/>
              <a:t>=</a:t>
            </a:r>
            <a:r>
              <a:rPr altLang="en-US" b="0" sz="3100" lang="en-US"/>
              <a:t>sec</a:t>
            </a:r>
            <a:r>
              <a:rPr altLang="en-US" b="0" sz="3100" lang="en-US"/>
              <a:t>-1 x</a:t>
            </a:r>
            <a:r>
              <a:rPr altLang="en-US" b="0" sz="3100" lang="en-US"/>
              <a:t> </a:t>
            </a:r>
            <a:r>
              <a:rPr altLang="en-US" b="0" sz="3100" lang="en-US"/>
              <a:t> </a:t>
            </a:r>
            <a:r>
              <a:rPr altLang="en-US" b="0" sz="3100" lang="en-US"/>
              <a:t>Domain </a:t>
            </a:r>
            <a:r>
              <a:rPr altLang="en-US" b="0" sz="3100" lang="en-US"/>
              <a:t>=</a:t>
            </a:r>
            <a:r>
              <a:rPr altLang="en-US" b="0" sz="3100" lang="en-US"/>
              <a:t> </a:t>
            </a:r>
            <a:r>
              <a:rPr altLang="en-US" b="1" sz="3100" lang="en-US"/>
              <a:t>R </a:t>
            </a:r>
            <a:r>
              <a:rPr altLang="en-US" b="1" sz="3100" lang="en-US"/>
              <a:t>-</a:t>
            </a:r>
            <a:r>
              <a:rPr altLang="en-US" b="1" sz="3100" lang="en-US"/>
              <a:t> </a:t>
            </a:r>
            <a:r>
              <a:rPr altLang="en-US" b="1" sz="3100" lang="en-US"/>
              <a:t>(</a:t>
            </a:r>
            <a:r>
              <a:rPr altLang="en-US" b="1" sz="3100" lang="en-US"/>
              <a:t>-</a:t>
            </a:r>
            <a:r>
              <a:rPr altLang="en-US" b="1" sz="3100" lang="en-US"/>
              <a:t>1</a:t>
            </a:r>
            <a:r>
              <a:rPr altLang="en-US" b="1" sz="3100" lang="en-US"/>
              <a:t>,</a:t>
            </a:r>
            <a:r>
              <a:rPr altLang="en-US" b="1" sz="3100" lang="en-US"/>
              <a:t>1</a:t>
            </a:r>
            <a:r>
              <a:rPr altLang="en-US" b="1" sz="3100" lang="en-US"/>
              <a:t>)</a:t>
            </a:r>
            <a:r>
              <a:rPr altLang="en-US" b="1" sz="3100" lang="en-US"/>
              <a:t> </a:t>
            </a:r>
            <a:r>
              <a:rPr altLang="en-US" b="0" sz="3100" lang="en-US"/>
              <a:t> </a:t>
            </a:r>
            <a:r>
              <a:rPr altLang="en-US" b="0" sz="3100" lang="en-US"/>
              <a:t>and </a:t>
            </a:r>
            <a:r>
              <a:rPr altLang="en-US" b="0" sz="3100" lang="en-US"/>
              <a:t> </a:t>
            </a:r>
            <a:r>
              <a:rPr altLang="en-US" b="0" sz="3100" lang="en-US"/>
              <a:t> </a:t>
            </a:r>
            <a:r>
              <a:rPr altLang="en-US" b="0" sz="3100" lang="en-US"/>
              <a:t>Range </a:t>
            </a:r>
            <a:r>
              <a:rPr altLang="en-US" b="0" sz="3100" lang="en-US"/>
              <a:t> </a:t>
            </a:r>
            <a:r>
              <a:rPr altLang="en-US" b="0" sz="3100" lang="en-US"/>
              <a:t>=</a:t>
            </a:r>
            <a:r>
              <a:rPr altLang="en-US" b="0" sz="3100" lang="en-US"/>
              <a:t> </a:t>
            </a:r>
            <a:r>
              <a:rPr altLang="en-US" b="1" sz="3100" lang="en-US"/>
              <a:t>[</a:t>
            </a:r>
            <a:r>
              <a:rPr altLang="en-US" b="1" sz="3100" lang="en-US"/>
              <a:t>0</a:t>
            </a:r>
            <a:r>
              <a:rPr altLang="en-US" b="1" sz="3100" lang="en-US"/>
              <a:t>,</a:t>
            </a:r>
            <a:r>
              <a:rPr altLang="en-US" b="1" sz="3100" lang="en-US"/>
              <a:t>π</a:t>
            </a:r>
            <a:r>
              <a:rPr altLang="en-US" b="1" sz="3100" lang="en-US"/>
              <a:t>]</a:t>
            </a:r>
            <a:r>
              <a:rPr altLang="en-US" b="1" sz="3100" lang="en-US"/>
              <a:t> </a:t>
            </a:r>
            <a:r>
              <a:rPr altLang="en-US" b="1" sz="3100" lang="en-US"/>
              <a:t>-</a:t>
            </a:r>
            <a:r>
              <a:rPr altLang="en-US" b="1" sz="3100" lang="en-US"/>
              <a:t> </a:t>
            </a:r>
            <a:r>
              <a:rPr altLang="en-US" b="1" sz="3100" lang="en-US"/>
              <a:t>{</a:t>
            </a:r>
            <a:r>
              <a:rPr altLang="en-US" b="1" sz="3100" lang="en-US"/>
              <a:t>π</a:t>
            </a:r>
            <a:r>
              <a:rPr altLang="en-US" b="1" sz="3100" lang="en-US"/>
              <a:t>/</a:t>
            </a:r>
            <a:r>
              <a:rPr altLang="en-US" b="1" sz="3100" lang="en-US"/>
              <a:t>2</a:t>
            </a:r>
            <a:r>
              <a:rPr altLang="en-US" b="1" sz="3100" lang="en-US"/>
              <a:t>}</a:t>
            </a:r>
            <a:endParaRPr sz="3100" lang="en-US"/>
          </a:p>
          <a:p>
            <a:pPr indent="0" marL="0">
              <a:buNone/>
            </a:pPr>
            <a:r>
              <a:rPr altLang="en-US" b="0" sz="3100" lang="en-US"/>
              <a:t> </a:t>
            </a:r>
            <a:endParaRPr sz="3100" lang="en-US"/>
          </a:p>
        </p:txBody>
      </p:sp>
    </p:spTree>
  </p:cSld>
  <p:clrMapOvr>
    <a:masterClrMapping/>
  </p:clrMapOvr>
  <p:transition spd="slow">
    <p:split dir="out"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"/>
          <p:cNvSpPr>
            <a:spLocks noGrp="1"/>
          </p:cNvSpPr>
          <p:nvPr>
            <p:ph type="title"/>
          </p:nvPr>
        </p:nvSpPr>
        <p:spPr>
          <a:xfrm>
            <a:off x="550718" y="157116"/>
            <a:ext cx="7886700" cy="1325563"/>
          </a:xfrm>
          <a:solidFill>
            <a:srgbClr val="92D050"/>
          </a:solidFill>
        </p:spPr>
        <p:txBody>
          <a:bodyPr anchor="t"/>
          <a:p>
            <a:pPr algn="ctr"/>
            <a:r>
              <a:rPr b="1" i="1" lang="en-US" u="sng">
                <a:solidFill>
                  <a:srgbClr val="C00000"/>
                </a:solidFill>
              </a:rPr>
              <a:t>Inverse</a:t>
            </a:r>
            <a:r>
              <a:rPr b="1" i="1" lang="en-US" u="sng">
                <a:solidFill>
                  <a:srgbClr val="C00000"/>
                </a:solidFill>
              </a:rPr>
              <a:t> </a:t>
            </a:r>
            <a:r>
              <a:rPr b="1" i="1" lang="en-US" u="sng">
                <a:solidFill>
                  <a:srgbClr val="C00000"/>
                </a:solidFill>
              </a:rPr>
              <a:t>cosecant </a:t>
            </a:r>
            <a:r>
              <a:rPr b="1" i="1" lang="en-US" u="sng">
                <a:solidFill>
                  <a:srgbClr val="C00000"/>
                </a:solidFill>
              </a:rPr>
              <a:t>Function </a:t>
            </a:r>
            <a:endParaRPr b="1" i="1" lang="en-US" u="sng">
              <a:solidFill>
                <a:srgbClr val="C00000"/>
              </a:solidFill>
            </a:endParaRPr>
          </a:p>
        </p:txBody>
      </p:sp>
      <p:sp>
        <p:nvSpPr>
          <p:cNvPr id="1048593" name=""/>
          <p:cNvSpPr>
            <a:spLocks noGrp="1"/>
          </p:cNvSpPr>
          <p:nvPr>
            <p:ph idx="1"/>
          </p:nvPr>
        </p:nvSpPr>
        <p:spPr>
          <a:xfrm>
            <a:off x="550718" y="1482678"/>
            <a:ext cx="8090778" cy="5187379"/>
          </a:xfrm>
          <a:solidFill>
            <a:srgbClr val="00B0F0"/>
          </a:solidFill>
        </p:spPr>
        <p:txBody>
          <a:bodyPr>
            <a:noAutofit/>
          </a:bodyPr>
          <a:p>
            <a:pPr indent="0" marL="0">
              <a:buNone/>
            </a:pPr>
            <a:r>
              <a:rPr sz="2900" lang="en-US"/>
              <a:t>Consider </a:t>
            </a:r>
            <a:r>
              <a:rPr sz="2900" lang="en-US"/>
              <a:t>the</a:t>
            </a:r>
            <a:r>
              <a:rPr sz="2900" lang="en-US"/>
              <a:t> </a:t>
            </a:r>
            <a:r>
              <a:rPr sz="2900" lang="en-US"/>
              <a:t>function </a:t>
            </a:r>
            <a:r>
              <a:rPr sz="2900" lang="en-US"/>
              <a:t>defined </a:t>
            </a:r>
            <a:r>
              <a:rPr sz="2900" lang="en-US"/>
              <a:t>by </a:t>
            </a:r>
            <a:endParaRPr sz="2900" lang="en-US"/>
          </a:p>
          <a:p>
            <a:pPr indent="0" marL="0">
              <a:buNone/>
            </a:pPr>
            <a:r>
              <a:rPr sz="2900" lang="en-US"/>
              <a:t>f(</a:t>
            </a:r>
            <a:r>
              <a:rPr sz="2900" lang="en-US"/>
              <a:t>x</a:t>
            </a:r>
            <a:r>
              <a:rPr sz="2900" lang="en-US"/>
              <a:t>)</a:t>
            </a:r>
            <a:r>
              <a:rPr sz="2900" lang="en-US"/>
              <a:t> </a:t>
            </a:r>
            <a:r>
              <a:rPr sz="2900" lang="en-US"/>
              <a:t>=</a:t>
            </a:r>
            <a:r>
              <a:rPr sz="2900" lang="en-US"/>
              <a:t> </a:t>
            </a:r>
            <a:r>
              <a:rPr sz="2900" lang="en-US"/>
              <a:t>cosec </a:t>
            </a:r>
            <a:r>
              <a:rPr sz="2900" lang="en-US"/>
              <a:t>x</a:t>
            </a:r>
            <a:r>
              <a:rPr sz="2900" lang="en-US"/>
              <a:t>. </a:t>
            </a:r>
            <a:r>
              <a:rPr sz="2900" lang="en-US"/>
              <a:t> </a:t>
            </a:r>
            <a:r>
              <a:rPr sz="2900" lang="en-US"/>
              <a:t>Since </a:t>
            </a:r>
            <a:r>
              <a:rPr sz="2900" lang="en-US"/>
              <a:t>the </a:t>
            </a:r>
            <a:r>
              <a:rPr sz="2900" lang="en-US"/>
              <a:t>function </a:t>
            </a:r>
            <a:r>
              <a:rPr sz="2900" lang="en-US"/>
              <a:t>is </a:t>
            </a:r>
            <a:r>
              <a:rPr sz="2900" lang="en-US"/>
              <a:t>not </a:t>
            </a:r>
            <a:r>
              <a:rPr sz="2900" lang="en-US"/>
              <a:t>defined </a:t>
            </a:r>
            <a:r>
              <a:rPr sz="2900" lang="en-US"/>
              <a:t>for </a:t>
            </a:r>
            <a:r>
              <a:rPr sz="2900" lang="en-US"/>
              <a:t>integral </a:t>
            </a:r>
            <a:r>
              <a:rPr sz="2900" lang="en-US"/>
              <a:t>multiple </a:t>
            </a:r>
            <a:r>
              <a:rPr sz="2900" lang="en-US"/>
              <a:t>of </a:t>
            </a:r>
            <a:r>
              <a:rPr altLang="en-US" sz="2900" lang="en-US"/>
              <a:t>π</a:t>
            </a:r>
            <a:r>
              <a:rPr altLang="en-US" sz="2900" lang="en-US"/>
              <a:t> </a:t>
            </a:r>
            <a:r>
              <a:rPr altLang="en-US" sz="2900" lang="en-US"/>
              <a:t>so </a:t>
            </a:r>
            <a:r>
              <a:rPr altLang="en-US" sz="2900" lang="en-US"/>
              <a:t>it </a:t>
            </a:r>
            <a:r>
              <a:rPr altLang="en-US" sz="2900" lang="en-US"/>
              <a:t>is </a:t>
            </a:r>
            <a:r>
              <a:rPr altLang="en-US" sz="2900" lang="en-US"/>
              <a:t>not </a:t>
            </a:r>
            <a:r>
              <a:rPr altLang="en-US" sz="2900" lang="en-US"/>
              <a:t>one </a:t>
            </a:r>
            <a:r>
              <a:rPr altLang="en-US" sz="2900" lang="en-US"/>
              <a:t>-</a:t>
            </a:r>
            <a:r>
              <a:rPr altLang="en-US" sz="2900" lang="en-US"/>
              <a:t> </a:t>
            </a:r>
            <a:r>
              <a:rPr altLang="en-US" sz="2900" lang="en-US"/>
              <a:t>one</a:t>
            </a:r>
            <a:r>
              <a:rPr altLang="en-US" sz="2900" lang="en-US"/>
              <a:t>. </a:t>
            </a:r>
            <a:endParaRPr sz="2900" lang="en-US"/>
          </a:p>
          <a:p>
            <a:pPr indent="0" marL="0">
              <a:buNone/>
            </a:pPr>
            <a:r>
              <a:rPr altLang="en-US" sz="2900" lang="en-US"/>
              <a:t>But </a:t>
            </a:r>
            <a:r>
              <a:rPr altLang="en-US" sz="2900" lang="en-US"/>
              <a:t>if </a:t>
            </a:r>
            <a:r>
              <a:rPr altLang="en-US" sz="2900" lang="en-US"/>
              <a:t>we </a:t>
            </a:r>
            <a:r>
              <a:rPr altLang="en-US" sz="2900" lang="en-US"/>
              <a:t>restrict </a:t>
            </a:r>
            <a:r>
              <a:rPr altLang="en-US" sz="2900" lang="en-US"/>
              <a:t>it's </a:t>
            </a:r>
            <a:r>
              <a:rPr altLang="en-US" sz="2900" lang="en-US"/>
              <a:t>domain </a:t>
            </a:r>
            <a:r>
              <a:rPr altLang="en-US" sz="2900" lang="en-US"/>
              <a:t>to </a:t>
            </a:r>
            <a:r>
              <a:rPr altLang="en-US" b="1" sz="2900" lang="en-US"/>
              <a:t>[</a:t>
            </a:r>
            <a:r>
              <a:rPr altLang="en-US" b="1" sz="2900" lang="en-US"/>
              <a:t>-</a:t>
            </a:r>
            <a:r>
              <a:rPr altLang="en-US" b="1" sz="2900" lang="en-US"/>
              <a:t>π</a:t>
            </a:r>
            <a:r>
              <a:rPr altLang="en-US" b="1" sz="2900" lang="en-US"/>
              <a:t>/</a:t>
            </a:r>
            <a:r>
              <a:rPr altLang="en-US" b="1" sz="2900" lang="en-US"/>
              <a:t>2</a:t>
            </a:r>
            <a:r>
              <a:rPr altLang="en-US" b="1" sz="2900" lang="en-US"/>
              <a:t> </a:t>
            </a:r>
            <a:r>
              <a:rPr altLang="en-US" b="1" sz="2900" lang="en-US"/>
              <a:t>,</a:t>
            </a:r>
            <a:r>
              <a:rPr altLang="en-US" b="1" sz="2900" lang="en-US"/>
              <a:t> </a:t>
            </a:r>
            <a:r>
              <a:rPr altLang="en-US" b="1" sz="2900" lang="en-US"/>
              <a:t>π</a:t>
            </a:r>
            <a:r>
              <a:rPr altLang="en-US" b="1" sz="2900" lang="en-US"/>
              <a:t>/</a:t>
            </a:r>
            <a:r>
              <a:rPr altLang="en-US" b="1" sz="2900" lang="en-US"/>
              <a:t>2</a:t>
            </a:r>
            <a:r>
              <a:rPr altLang="en-US" b="1" sz="2900" lang="en-US"/>
              <a:t>]</a:t>
            </a:r>
            <a:r>
              <a:rPr altLang="en-US" b="1" sz="2900" lang="en-US"/>
              <a:t> </a:t>
            </a:r>
            <a:r>
              <a:rPr altLang="en-US" b="1" sz="2900" lang="en-US"/>
              <a:t>-</a:t>
            </a:r>
            <a:r>
              <a:rPr altLang="en-US" b="1" sz="2900" lang="en-US"/>
              <a:t> </a:t>
            </a:r>
            <a:r>
              <a:rPr altLang="en-US" b="1" sz="2900" lang="en-US"/>
              <a:t>{</a:t>
            </a:r>
            <a:r>
              <a:rPr altLang="en-US" b="1" sz="2900" lang="en-US"/>
              <a:t>0</a:t>
            </a:r>
            <a:r>
              <a:rPr altLang="en-US" b="1" sz="2900" lang="en-US"/>
              <a:t>}</a:t>
            </a:r>
            <a:r>
              <a:rPr altLang="en-US" b="1" sz="2900" lang="en-US"/>
              <a:t> </a:t>
            </a:r>
            <a:r>
              <a:rPr altLang="en-US" b="0" sz="2900" lang="en-US"/>
              <a:t>then </a:t>
            </a:r>
            <a:r>
              <a:rPr altLang="en-US" b="0" sz="2900" lang="en-US"/>
              <a:t>it </a:t>
            </a:r>
            <a:r>
              <a:rPr altLang="en-US" b="0" sz="2900" lang="en-US"/>
              <a:t>becomes </a:t>
            </a:r>
            <a:r>
              <a:rPr altLang="en-US" b="0" sz="2900" lang="en-US"/>
              <a:t>bijective</a:t>
            </a:r>
            <a:r>
              <a:rPr altLang="en-US" b="0" sz="2900" lang="en-US"/>
              <a:t>. </a:t>
            </a:r>
            <a:r>
              <a:rPr altLang="en-US" b="0" sz="2900" lang="en-US"/>
              <a:t> </a:t>
            </a:r>
            <a:r>
              <a:rPr altLang="en-US" b="0" sz="2900" lang="en-US"/>
              <a:t>So </a:t>
            </a:r>
            <a:r>
              <a:rPr altLang="en-US" b="0" sz="2900" lang="en-US"/>
              <a:t>it </a:t>
            </a:r>
            <a:r>
              <a:rPr altLang="en-US" b="0" sz="2900" lang="en-US"/>
              <a:t>has </a:t>
            </a:r>
            <a:r>
              <a:rPr altLang="en-US" b="0" sz="2900" lang="en-US"/>
              <a:t>an </a:t>
            </a:r>
            <a:r>
              <a:rPr altLang="en-US" b="0" sz="2900" lang="en-US"/>
              <a:t>inverse </a:t>
            </a:r>
            <a:r>
              <a:rPr altLang="en-US" b="0" sz="2900" lang="en-US"/>
              <a:t>function </a:t>
            </a:r>
            <a:r>
              <a:rPr altLang="en-US" b="0" sz="2900" lang="en-US"/>
              <a:t>called </a:t>
            </a:r>
            <a:r>
              <a:rPr altLang="en-US" b="1" sz="2900" lang="en-US"/>
              <a:t>inverse </a:t>
            </a:r>
            <a:r>
              <a:rPr altLang="en-US" b="1" sz="2900" lang="en-US"/>
              <a:t>cosecant </a:t>
            </a:r>
            <a:r>
              <a:rPr altLang="en-US" b="1" sz="2900" lang="en-US"/>
              <a:t>function </a:t>
            </a:r>
            <a:r>
              <a:rPr altLang="en-US" b="0" sz="2900" lang="en-US"/>
              <a:t>or </a:t>
            </a:r>
            <a:r>
              <a:rPr altLang="en-US" b="0" sz="2900" lang="en-US"/>
              <a:t>the </a:t>
            </a:r>
            <a:r>
              <a:rPr altLang="en-US" b="1" sz="2900" lang="en-US"/>
              <a:t>arc </a:t>
            </a:r>
            <a:r>
              <a:rPr altLang="en-US" b="1" sz="2900" lang="en-US"/>
              <a:t>cosecn</a:t>
            </a:r>
            <a:r>
              <a:rPr altLang="en-US" b="1" sz="2900" lang="en-US"/>
              <a:t>t</a:t>
            </a:r>
            <a:r>
              <a:rPr altLang="en-US" b="1" sz="2900" lang="en-US"/>
              <a:t> </a:t>
            </a:r>
            <a:r>
              <a:rPr altLang="en-US" b="1" sz="2900" lang="en-US"/>
              <a:t> </a:t>
            </a:r>
            <a:r>
              <a:rPr altLang="en-US" b="1" sz="2900" lang="en-US"/>
              <a:t>function</a:t>
            </a:r>
            <a:r>
              <a:rPr altLang="en-US" b="1" sz="2900" lang="en-US"/>
              <a:t>. </a:t>
            </a:r>
            <a:r>
              <a:rPr altLang="en-US" b="1" sz="2900" lang="en-US"/>
              <a:t> </a:t>
            </a:r>
            <a:r>
              <a:rPr altLang="en-US" b="0" sz="2900" lang="en-US"/>
              <a:t>Defined </a:t>
            </a:r>
            <a:r>
              <a:rPr altLang="en-US" b="0" sz="2900" lang="en-US"/>
              <a:t>by </a:t>
            </a:r>
            <a:endParaRPr sz="2900" lang="en-US"/>
          </a:p>
          <a:p>
            <a:pPr indent="0" marL="0">
              <a:buNone/>
            </a:pPr>
            <a:r>
              <a:rPr sz="2900" lang="en-US"/>
              <a:t>y</a:t>
            </a:r>
            <a:r>
              <a:rPr sz="2900" lang="en-US"/>
              <a:t>=cos</a:t>
            </a:r>
            <a:r>
              <a:rPr sz="2900" lang="en-US"/>
              <a:t>ec</a:t>
            </a:r>
            <a:r>
              <a:rPr sz="2900" lang="en-US"/>
              <a:t>-1 x</a:t>
            </a:r>
            <a:r>
              <a:rPr sz="2900" lang="en-US"/>
              <a:t> </a:t>
            </a:r>
            <a:r>
              <a:rPr sz="2900" lang="en-US"/>
              <a:t> </a:t>
            </a:r>
            <a:r>
              <a:rPr sz="2900" lang="en-US"/>
              <a:t>Domain </a:t>
            </a:r>
            <a:r>
              <a:rPr sz="2900" lang="en-US"/>
              <a:t>=</a:t>
            </a:r>
            <a:r>
              <a:rPr sz="2900" lang="en-US"/>
              <a:t> </a:t>
            </a:r>
            <a:r>
              <a:rPr b="1" sz="2900" lang="en-US"/>
              <a:t>R </a:t>
            </a:r>
            <a:r>
              <a:rPr b="1" sz="2900" lang="en-US"/>
              <a:t>-</a:t>
            </a:r>
            <a:r>
              <a:rPr b="1" sz="2900" lang="en-US"/>
              <a:t> </a:t>
            </a:r>
            <a:r>
              <a:rPr b="1" sz="2900" lang="en-US"/>
              <a:t>(</a:t>
            </a:r>
            <a:r>
              <a:rPr b="1" sz="2900" lang="en-US"/>
              <a:t>-</a:t>
            </a:r>
            <a:r>
              <a:rPr b="1" sz="2900" lang="en-US"/>
              <a:t>1</a:t>
            </a:r>
            <a:r>
              <a:rPr b="1" sz="2900" lang="en-US"/>
              <a:t>,</a:t>
            </a:r>
            <a:r>
              <a:rPr b="1" sz="2900" lang="en-US"/>
              <a:t>1</a:t>
            </a:r>
            <a:r>
              <a:rPr b="1" sz="2900" lang="en-US"/>
              <a:t>)</a:t>
            </a:r>
            <a:r>
              <a:rPr b="1" sz="2900" lang="en-US"/>
              <a:t> </a:t>
            </a:r>
            <a:r>
              <a:rPr b="0" sz="2900" lang="en-US"/>
              <a:t> </a:t>
            </a:r>
            <a:r>
              <a:rPr b="0" sz="2900" lang="en-US"/>
              <a:t>and </a:t>
            </a:r>
            <a:r>
              <a:rPr b="0" sz="2900" lang="en-US"/>
              <a:t> </a:t>
            </a:r>
            <a:r>
              <a:rPr b="0" sz="2900" lang="en-US"/>
              <a:t> </a:t>
            </a:r>
            <a:r>
              <a:rPr b="0" sz="2900" lang="en-US"/>
              <a:t> </a:t>
            </a:r>
            <a:r>
              <a:rPr b="0" sz="2900" lang="en-US"/>
              <a:t> </a:t>
            </a:r>
            <a:r>
              <a:rPr b="0" sz="2900" lang="en-US"/>
              <a:t> </a:t>
            </a:r>
            <a:r>
              <a:rPr b="0" sz="2900" lang="en-US"/>
              <a:t>Range </a:t>
            </a:r>
            <a:r>
              <a:rPr b="0" sz="2900" lang="en-US"/>
              <a:t>=</a:t>
            </a:r>
            <a:r>
              <a:rPr b="0" sz="2900" lang="en-US"/>
              <a:t> </a:t>
            </a:r>
            <a:r>
              <a:rPr b="1" sz="2900" lang="en-US"/>
              <a:t>[</a:t>
            </a:r>
            <a:r>
              <a:rPr b="1" sz="2900" lang="en-US"/>
              <a:t>-</a:t>
            </a:r>
            <a:r>
              <a:rPr altLang="en-US" b="1" sz="2900" lang="en-US"/>
              <a:t>π</a:t>
            </a:r>
            <a:r>
              <a:rPr altLang="en-US" b="1" sz="2900" lang="en-US"/>
              <a:t>/</a:t>
            </a:r>
            <a:r>
              <a:rPr altLang="en-US" b="1" sz="2900" lang="en-US"/>
              <a:t>2</a:t>
            </a:r>
            <a:r>
              <a:rPr altLang="en-US" b="1" sz="2900" lang="en-US"/>
              <a:t>,</a:t>
            </a:r>
            <a:r>
              <a:rPr altLang="en-US" b="1" sz="2900" lang="en-US"/>
              <a:t> </a:t>
            </a:r>
            <a:r>
              <a:rPr altLang="en-US" b="1" sz="2900" lang="en-US"/>
              <a:t>π</a:t>
            </a:r>
            <a:r>
              <a:rPr altLang="en-US" b="1" sz="2900" lang="en-US"/>
              <a:t>/</a:t>
            </a:r>
            <a:r>
              <a:rPr altLang="en-US" b="1" sz="2900" lang="en-US"/>
              <a:t>2</a:t>
            </a:r>
            <a:r>
              <a:rPr altLang="en-US" b="1" sz="2900" lang="en-US"/>
              <a:t>]</a:t>
            </a:r>
            <a:r>
              <a:rPr altLang="en-US" b="1" sz="2900" lang="en-US"/>
              <a:t> </a:t>
            </a:r>
            <a:r>
              <a:rPr altLang="en-US" b="1" sz="2900" lang="en-US"/>
              <a:t>-</a:t>
            </a:r>
            <a:r>
              <a:rPr altLang="en-US" b="1" sz="2900" lang="en-US"/>
              <a:t> </a:t>
            </a:r>
            <a:r>
              <a:rPr altLang="en-US" b="1" sz="2900" lang="en-US"/>
              <a:t>{</a:t>
            </a:r>
            <a:r>
              <a:rPr altLang="en-US" b="1" sz="2900" lang="en-US"/>
              <a:t>0</a:t>
            </a:r>
            <a:r>
              <a:rPr altLang="en-US" b="1" sz="2900" lang="en-US"/>
              <a:t>}</a:t>
            </a:r>
            <a:r>
              <a:rPr altLang="en-US" b="1" sz="2900" lang="en-US"/>
              <a:t> </a:t>
            </a:r>
            <a:endParaRPr sz="2900" lang="en-US"/>
          </a:p>
          <a:p>
            <a:pPr indent="0" marL="0">
              <a:buNone/>
            </a:pPr>
            <a:r>
              <a:rPr sz="2900" lang="en-US"/>
              <a:t> </a:t>
            </a:r>
            <a:endParaRPr sz="2900" lang="en-US"/>
          </a:p>
        </p:txBody>
      </p:sp>
    </p:spTree>
  </p:cSld>
  <p:clrMapOvr>
    <a:masterClrMapping/>
  </p:clrMapOvr>
  <p:transition spd="slow">
    <p:split dir="out" orient="vert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terms="http://purl.org/dc/terms/" xmlns:xsi="http://www.w3.org/2001/XMLSchema-instance">
  <dcterms:created xsi:type="dcterms:W3CDTF">2015-05-09T15:30:45Z</dcterms:created>
  <dcterms:modified xsi:type="dcterms:W3CDTF">2020-04-21T10:17:34Z</dcterms:modified>
</cp:coreProperties>
</file>